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60" r:id="rId3"/>
    <p:sldId id="258" r:id="rId4"/>
    <p:sldId id="257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</p:sldIdLst>
  <p:sldSz cx="12192000" cy="6858000"/>
  <p:notesSz cx="6858000" cy="9144000"/>
  <p:defaultTextStyle>
    <a:defPPr>
      <a:defRPr lang="vi-V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20403"/>
    <a:srgbClr val="FFF9FD"/>
    <a:srgbClr val="E9E9E9"/>
    <a:srgbClr val="000000"/>
    <a:srgbClr val="262626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F1D9786-AA62-4885-B69D-74A7AC7D850D}" v="617" dt="2021-06-26T12:46:54.17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614" autoAdjust="0"/>
    <p:restoredTop sz="94660"/>
  </p:normalViewPr>
  <p:slideViewPr>
    <p:cSldViewPr snapToGrid="0" showGuides="1">
      <p:cViewPr>
        <p:scale>
          <a:sx n="75" d="100"/>
          <a:sy n="75" d="100"/>
        </p:scale>
        <p:origin x="1056" y="73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F68D1E-5D57-48AF-93B0-46BC7E31B6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7D511-DB5D-4BCF-983B-6F0BA3F79E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8DE2C1-39AF-4CF9-BEB5-E825AE145C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4F543-82A8-4E23-8969-0FE4C1D87533}" type="datetimeFigureOut">
              <a:rPr lang="vi-VN" smtClean="0"/>
              <a:t>29/06/2021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1CBBBD-EC7B-4668-B312-BD6E789DB3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384F52-80BC-4DC0-AF32-C5D4E8353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3FE0-D649-45BE-BC0F-34AA49A70924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0984963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50E91-9523-4DFC-9CF9-F96050FC3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DB30FD-A43F-4CC4-8092-627899EE27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12D0B3-4DC6-4A46-BA52-8BB19872B1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4F543-82A8-4E23-8969-0FE4C1D87533}" type="datetimeFigureOut">
              <a:rPr lang="vi-VN" smtClean="0"/>
              <a:t>29/06/2021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DCE7F6-2FE0-406F-B317-14860F1749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B2466B-760C-414A-A7D2-C5C7904741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3FE0-D649-45BE-BC0F-34AA49A70924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6237763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0D090A4-83D8-4FCB-A5BE-294875189EC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626F98-73C4-4A4C-A99F-6AEEA0F8C2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F078EB-F7B5-4E5C-8671-260804210A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4F543-82A8-4E23-8969-0FE4C1D87533}" type="datetimeFigureOut">
              <a:rPr lang="vi-VN" smtClean="0"/>
              <a:t>29/06/2021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1887FE-A808-47A9-A3C8-64E75222E8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295AE2-C46F-4BEA-A1BE-FAD17F6B39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3FE0-D649-45BE-BC0F-34AA49A70924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0808515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B04E6-F1D6-4FBB-9036-293451B7E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1E2791-D157-44D9-AB3F-F2CF19032D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2A18BF-8433-4C50-AC85-ADE9F5B071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4F543-82A8-4E23-8969-0FE4C1D87533}" type="datetimeFigureOut">
              <a:rPr lang="vi-VN" smtClean="0"/>
              <a:t>29/06/2021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8AD44D-3D3D-4CAA-B96A-D8DA9F702E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952E0B-F10B-4F8F-B562-C32C0F67F1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3FE0-D649-45BE-BC0F-34AA49A70924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4792676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C5003D-FB3B-4E1F-BB4D-3200D93F90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F986C7-927E-402E-AEEC-5ACEA0335A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A0FB4A-EDCB-4BB1-8C30-0220B951DF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4F543-82A8-4E23-8969-0FE4C1D87533}" type="datetimeFigureOut">
              <a:rPr lang="vi-VN" smtClean="0"/>
              <a:t>29/06/2021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6D6479-86E7-4E15-B9CA-48A4E561B2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8EEAC7-9059-41E2-92B0-0259852D85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3FE0-D649-45BE-BC0F-34AA49A70924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203511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AA46BB-E2E9-4B71-B2CA-BBF9E79D2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DBAB7E-5323-4548-B75B-1EBE82F7A4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4AF321-678C-4662-B14C-F035245298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8059E7-028F-4E93-A0D1-54801DA21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4F543-82A8-4E23-8969-0FE4C1D87533}" type="datetimeFigureOut">
              <a:rPr lang="vi-VN" smtClean="0"/>
              <a:t>29/06/2021</a:t>
            </a:fld>
            <a:endParaRPr lang="vi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E71BE0-6AB3-4D53-AC3E-3DC78E5670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7E760E-46D1-4533-B0B9-5474630F79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3FE0-D649-45BE-BC0F-34AA49A70924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450621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9AA1AA-0772-478E-B915-607A8E439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90742A-6D4C-47CC-BD79-CF15D7FB50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FBF641-5EC9-41DC-A730-AD4A02177F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464FE3-A976-40C8-ADE2-C166BE4434D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198754-0290-4AF5-92F8-27C3DE0C18D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71E4D8A-2A73-48F2-BAD0-654A072578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4F543-82A8-4E23-8969-0FE4C1D87533}" type="datetimeFigureOut">
              <a:rPr lang="vi-VN" smtClean="0"/>
              <a:t>29/06/2021</a:t>
            </a:fld>
            <a:endParaRPr lang="vi-V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551CA05-798D-4EF3-84C0-5234BDF2FD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08032F4-3340-48A4-82BD-B9C033AFE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3FE0-D649-45BE-BC0F-34AA49A70924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5376537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CADF64-3EAC-485F-BFD4-1AFE2E178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371526F-5784-4A8B-90A3-22F3075A14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4F543-82A8-4E23-8969-0FE4C1D87533}" type="datetimeFigureOut">
              <a:rPr lang="vi-VN" smtClean="0"/>
              <a:t>29/06/2021</a:t>
            </a:fld>
            <a:endParaRPr lang="vi-V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97B5F7-E88E-4440-BB34-CBB857BC8D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9B3685-D0E6-49EA-B330-0A4B9A2243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3FE0-D649-45BE-BC0F-34AA49A70924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0456044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6240BFC-BC64-4E02-9BDC-3295CBDF7F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4F543-82A8-4E23-8969-0FE4C1D87533}" type="datetimeFigureOut">
              <a:rPr lang="vi-VN" smtClean="0"/>
              <a:t>29/06/2021</a:t>
            </a:fld>
            <a:endParaRPr lang="vi-V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D4D0B45-E7A1-404B-AF37-58ACEC3E06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987D0D-03A0-4856-A3E1-AFCCE54297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3FE0-D649-45BE-BC0F-34AA49A70924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4231227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08C93A-27A6-41CA-A9E6-91220A5A2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3FEDA4-6157-428F-8AEE-FD0BD76410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DEA94B-1EC4-4A12-B170-E3EBCA238C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AB5C03-C5D5-4914-907C-8405B87DA7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4F543-82A8-4E23-8969-0FE4C1D87533}" type="datetimeFigureOut">
              <a:rPr lang="vi-VN" smtClean="0"/>
              <a:t>29/06/2021</a:t>
            </a:fld>
            <a:endParaRPr lang="vi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6D266E-D2CF-4742-A70D-1372A4EEBA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BE8E95-D870-4C91-9E7F-4971F3FD8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3FE0-D649-45BE-BC0F-34AA49A70924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3590890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ED8AF8-A82B-472E-8ECE-F36BAA51E8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66AA9DF-5F9F-4D40-908F-F13B363FA43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vi-V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0F65EC-D027-44A4-9375-51B75E76C8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30CCDA-91A3-4049-86A9-23E60BF96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4F543-82A8-4E23-8969-0FE4C1D87533}" type="datetimeFigureOut">
              <a:rPr lang="vi-VN" smtClean="0"/>
              <a:t>29/06/2021</a:t>
            </a:fld>
            <a:endParaRPr lang="vi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184E90-2FE1-44EF-920C-56125B65D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4D48B1-E944-4061-94EB-1299EDC53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3FE0-D649-45BE-BC0F-34AA49A70924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8102050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06929CF-5183-486F-9084-58EE5F6D27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38AAB7-D22B-4B15-B51A-C16DE850A2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157AAB-537E-43A4-9863-C6D4085503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74F543-82A8-4E23-8969-0FE4C1D87533}" type="datetimeFigureOut">
              <a:rPr lang="vi-VN" smtClean="0"/>
              <a:t>29/06/2021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473134-FF50-480E-BB64-4C835D621A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9A0C02-73C8-4619-8D12-91D5F66904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EA3FE0-D649-45BE-BC0F-34AA49A70924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396529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vi-V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5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6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7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8.wdp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7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8.wdp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7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8.wdp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7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8.wdp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13" Type="http://schemas.openxmlformats.org/officeDocument/2006/relationships/image" Target="../media/image9.png"/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12" Type="http://schemas.openxmlformats.org/officeDocument/2006/relationships/image" Target="../media/image8.png"/><Relationship Id="rId17" Type="http://schemas.openxmlformats.org/officeDocument/2006/relationships/image" Target="../media/image11.png"/><Relationship Id="rId2" Type="http://schemas.openxmlformats.org/officeDocument/2006/relationships/image" Target="../media/image2.png"/><Relationship Id="rId16" Type="http://schemas.microsoft.com/office/2007/relationships/hdphoto" Target="../media/hdphoto7.wdp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11" Type="http://schemas.microsoft.com/office/2007/relationships/hdphoto" Target="../media/hdphoto5.wdp"/><Relationship Id="rId5" Type="http://schemas.openxmlformats.org/officeDocument/2006/relationships/image" Target="../media/image4.png"/><Relationship Id="rId15" Type="http://schemas.openxmlformats.org/officeDocument/2006/relationships/image" Target="../media/image10.png"/><Relationship Id="rId10" Type="http://schemas.openxmlformats.org/officeDocument/2006/relationships/image" Target="../media/image7.png"/><Relationship Id="rId4" Type="http://schemas.microsoft.com/office/2007/relationships/hdphoto" Target="../media/hdphoto2.wdp"/><Relationship Id="rId9" Type="http://schemas.openxmlformats.org/officeDocument/2006/relationships/image" Target="../media/image6.png"/><Relationship Id="rId14" Type="http://schemas.microsoft.com/office/2007/relationships/hdphoto" Target="../media/hdphoto6.wdp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openxmlformats.org/officeDocument/2006/relationships/image" Target="../media/image7.png"/><Relationship Id="rId3" Type="http://schemas.microsoft.com/office/2007/relationships/hdphoto" Target="../media/hdphoto7.wdp"/><Relationship Id="rId7" Type="http://schemas.openxmlformats.org/officeDocument/2006/relationships/image" Target="../media/image3.png"/><Relationship Id="rId12" Type="http://schemas.openxmlformats.org/officeDocument/2006/relationships/image" Target="../media/image6.png"/><Relationship Id="rId17" Type="http://schemas.microsoft.com/office/2007/relationships/hdphoto" Target="../media/hdphoto6.wdp"/><Relationship Id="rId2" Type="http://schemas.openxmlformats.org/officeDocument/2006/relationships/image" Target="../media/image10.png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11" Type="http://schemas.microsoft.com/office/2007/relationships/hdphoto" Target="../media/hdphoto4.wdp"/><Relationship Id="rId5" Type="http://schemas.microsoft.com/office/2007/relationships/hdphoto" Target="../media/hdphoto3.wdp"/><Relationship Id="rId15" Type="http://schemas.openxmlformats.org/officeDocument/2006/relationships/image" Target="../media/image8.png"/><Relationship Id="rId10" Type="http://schemas.openxmlformats.org/officeDocument/2006/relationships/image" Target="../media/image5.png"/><Relationship Id="rId4" Type="http://schemas.openxmlformats.org/officeDocument/2006/relationships/image" Target="../media/image11.png"/><Relationship Id="rId9" Type="http://schemas.openxmlformats.org/officeDocument/2006/relationships/image" Target="../media/image4.png"/><Relationship Id="rId14" Type="http://schemas.microsoft.com/office/2007/relationships/hdphoto" Target="../media/hdphoto5.wdp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10.wdp"/><Relationship Id="rId3" Type="http://schemas.microsoft.com/office/2007/relationships/hdphoto" Target="../media/hdphoto8.wdp"/><Relationship Id="rId7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microsoft.com/office/2007/relationships/hdphoto" Target="../media/hdphoto9.wdp"/><Relationship Id="rId5" Type="http://schemas.openxmlformats.org/officeDocument/2006/relationships/image" Target="../media/image1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2.wdp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4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1603F63-A582-4E0C-A6C9-5B2EAD092D41}"/>
              </a:ext>
            </a:extLst>
          </p:cNvPr>
          <p:cNvSpPr txBox="1"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50800" dist="50800" dir="5400000" sx="1000" sy="1000" algn="ctr" rotWithShape="0">
              <a:srgbClr val="000000"/>
            </a:outerShdw>
            <a:reflection blurRad="38100" stA="45000" endPos="6500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endParaRPr lang="vi-VN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4BD65B3-A4FF-4464-9E4E-C47D8738F448}"/>
              </a:ext>
            </a:extLst>
          </p:cNvPr>
          <p:cNvGrpSpPr/>
          <p:nvPr/>
        </p:nvGrpSpPr>
        <p:grpSpPr>
          <a:xfrm>
            <a:off x="2010354" y="292925"/>
            <a:ext cx="8171292" cy="6272151"/>
            <a:chOff x="3040345" y="173254"/>
            <a:chExt cx="8171292" cy="6272151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AE3F342-B1D6-4614-84B2-F191A383FC17}"/>
                </a:ext>
              </a:extLst>
            </p:cNvPr>
            <p:cNvSpPr txBox="1"/>
            <p:nvPr/>
          </p:nvSpPr>
          <p:spPr>
            <a:xfrm>
              <a:off x="3040345" y="173254"/>
              <a:ext cx="8088571" cy="37702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900" b="1" dirty="0">
                  <a:solidFill>
                    <a:srgbClr val="A20403"/>
                  </a:solidFill>
                  <a:latin typeface="Bahnschrift Condensed" panose="020B0502040204020203" pitchFamily="34" charset="0"/>
                </a:rPr>
                <a:t>GROUP 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B2E531B-13E3-4DF0-A194-0834AD7FE253}"/>
                </a:ext>
              </a:extLst>
            </p:cNvPr>
            <p:cNvSpPr txBox="1"/>
            <p:nvPr/>
          </p:nvSpPr>
          <p:spPr>
            <a:xfrm>
              <a:off x="3123066" y="2675142"/>
              <a:ext cx="8088571" cy="37702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900" b="1" dirty="0">
                  <a:solidFill>
                    <a:srgbClr val="A20403"/>
                  </a:solidFill>
                  <a:latin typeface="Bahnschrift Condensed" panose="020B0502040204020203" pitchFamily="34" charset="0"/>
                </a:rPr>
                <a:t>NAME</a:t>
              </a: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B06002A0-0421-484E-B56D-1625D073E5F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biLevel thresh="75000"/>
              <a:alphaModFix amt="3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40625" y1="67778" x2="40625" y2="67778"/>
                          <a14:foregroundMark x1="40781" y1="62778" x2="40781" y2="62778"/>
                          <a14:foregroundMark x1="58698" y1="67130" x2="58698" y2="67130"/>
                          <a14:foregroundMark x1="46823" y1="65556" x2="46823" y2="65556"/>
                          <a14:foregroundMark x1="68073" y1="66852" x2="68073" y2="66852"/>
                          <a14:foregroundMark x1="72708" y1="56389" x2="72708" y2="56389"/>
                          <a14:backgroundMark x1="36875" y1="70278" x2="36875" y2="70278"/>
                        </a14:backgroundRemoval>
                      </a14:imgEffect>
                    </a14:imgLayer>
                  </a14:imgProps>
                </a:ext>
              </a:extLst>
            </a:blip>
            <a:srcRect l="22866" t="17609" r="24177" b="10231"/>
            <a:stretch/>
          </p:blipFill>
          <p:spPr>
            <a:xfrm>
              <a:off x="4630890" y="1396895"/>
              <a:ext cx="4990203" cy="382486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" name="Oval 10">
            <a:extLst>
              <a:ext uri="{FF2B5EF4-FFF2-40B4-BE49-F238E27FC236}">
                <a16:creationId xmlns:a16="http://schemas.microsoft.com/office/drawing/2014/main" id="{412BE68F-DE83-412E-B0F5-66B552C5D5D5}"/>
              </a:ext>
            </a:extLst>
          </p:cNvPr>
          <p:cNvSpPr/>
          <p:nvPr/>
        </p:nvSpPr>
        <p:spPr>
          <a:xfrm rot="20540623">
            <a:off x="-3280724" y="5781659"/>
            <a:ext cx="3177319" cy="2567152"/>
          </a:xfrm>
          <a:prstGeom prst="ellipse">
            <a:avLst/>
          </a:prstGeom>
          <a:solidFill>
            <a:srgbClr val="E9E9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076593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6" presetClass="emph" presetSubtype="0" repeatCount="indefinite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6" dur="20000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" fill="hold">
                          <p:stCondLst>
                            <p:cond delay="indefinite"/>
                          </p:stCondLst>
                          <p:childTnLst>
                            <p:par>
                              <p:cTn id="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" presetID="23" presetClass="entr" presetSubtype="16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" dur="2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" dur="2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6" presetClass="emph" presetSubtype="0" accel="55000" fill="hold" grpId="1" nodeType="withEffect" p14:presetBounceEnd="57000">
                                      <p:stCondLst>
                                        <p:cond delay="0"/>
                                      </p:stCondLst>
                                      <p:childTnLst>
                                        <p:animScale p14:bounceEnd="57000">
                                          <p:cBhvr>
                                            <p:cTn id="14" dur="1500" fill="hold"/>
                                            <p:tgtEl>
                                              <p:spTgt spid="11"/>
                                            </p:tgtEl>
                                          </p:cBhvr>
                                          <p:by x="1100000" y="110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" grpId="0" animBg="1"/>
          <p:bldP spid="11" grpId="1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6" presetClass="emph" presetSubtype="0" repeatCount="indefinite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6" dur="20000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" fill="hold">
                          <p:stCondLst>
                            <p:cond delay="indefinite"/>
                          </p:stCondLst>
                          <p:childTnLst>
                            <p:par>
                              <p:cTn id="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" presetID="23" presetClass="entr" presetSubtype="16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" dur="2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" dur="2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6" presetClass="emph" presetSubtype="0" accel="55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14" dur="1500" fill="hold"/>
                                            <p:tgtEl>
                                              <p:spTgt spid="11"/>
                                            </p:tgtEl>
                                          </p:cBhvr>
                                          <p:by x="1100000" y="110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" grpId="0" animBg="1"/>
          <p:bldP spid="11" grpId="1" animBg="1"/>
        </p:bldLst>
      </p:timing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5CA7967-47DD-4478-B02B-A92476B31AC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b="1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3212CF3-4F95-4819-874E-6EB3CB8A8EDD}"/>
              </a:ext>
            </a:extLst>
          </p:cNvPr>
          <p:cNvSpPr/>
          <p:nvPr/>
        </p:nvSpPr>
        <p:spPr>
          <a:xfrm>
            <a:off x="-12686730" y="1040696"/>
            <a:ext cx="11930742" cy="51589"/>
          </a:xfrm>
          <a:prstGeom prst="roundRect">
            <a:avLst>
              <a:gd name="adj" fmla="val 50000"/>
            </a:avLst>
          </a:prstGeom>
          <a:solidFill>
            <a:srgbClr val="A204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9E836F6-5678-46C1-8E89-EE3D1878AF87}"/>
              </a:ext>
            </a:extLst>
          </p:cNvPr>
          <p:cNvSpPr txBox="1"/>
          <p:nvPr/>
        </p:nvSpPr>
        <p:spPr>
          <a:xfrm>
            <a:off x="4934596" y="0"/>
            <a:ext cx="23228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>
                <a:solidFill>
                  <a:srgbClr val="A20403"/>
                </a:solidFill>
                <a:latin typeface="Calibri (Body)"/>
              </a:rPr>
              <a:t>NỘI DUNG 3</a:t>
            </a:r>
            <a:endParaRPr lang="vi-VN" sz="2800" b="1">
              <a:solidFill>
                <a:srgbClr val="A20403"/>
              </a:solidFill>
              <a:latin typeface="Calibri (Body)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B674ECE-D98D-4492-9616-FF7E4C079F81}"/>
              </a:ext>
            </a:extLst>
          </p:cNvPr>
          <p:cNvCxnSpPr>
            <a:cxnSpLocks/>
          </p:cNvCxnSpPr>
          <p:nvPr/>
        </p:nvCxnSpPr>
        <p:spPr>
          <a:xfrm>
            <a:off x="457200" y="241964"/>
            <a:ext cx="4764677" cy="0"/>
          </a:xfrm>
          <a:prstGeom prst="line">
            <a:avLst/>
          </a:prstGeom>
          <a:ln w="19050">
            <a:solidFill>
              <a:srgbClr val="A2040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2786F52-73E3-4D44-8D70-37123587069B}"/>
              </a:ext>
            </a:extLst>
          </p:cNvPr>
          <p:cNvCxnSpPr>
            <a:cxnSpLocks/>
          </p:cNvCxnSpPr>
          <p:nvPr/>
        </p:nvCxnSpPr>
        <p:spPr>
          <a:xfrm>
            <a:off x="6962843" y="241964"/>
            <a:ext cx="4959526" cy="0"/>
          </a:xfrm>
          <a:prstGeom prst="line">
            <a:avLst/>
          </a:prstGeom>
          <a:ln w="19050">
            <a:solidFill>
              <a:srgbClr val="A2040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Text, whiteboard&#10;&#10;Description automatically generated">
            <a:extLst>
              <a:ext uri="{FF2B5EF4-FFF2-40B4-BE49-F238E27FC236}">
                <a16:creationId xmlns:a16="http://schemas.microsoft.com/office/drawing/2014/main" id="{1FA7247B-A317-4258-BAC8-5AE8250F1B4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154" b="19384" l="10000" r="90000">
                        <a14:foregroundMark x1="16242" y1="8833" x2="16242" y2="8833"/>
                        <a14:foregroundMark x1="22182" y1="8667" x2="22182" y2="8667"/>
                        <a14:foregroundMark x1="23515" y1="8667" x2="23515" y2="8667"/>
                        <a14:foregroundMark x1="27879" y1="9417" x2="27879" y2="9417"/>
                        <a14:foregroundMark x1="32848" y1="8167" x2="32848" y2="8167"/>
                        <a14:foregroundMark x1="36000" y1="8833" x2="36000" y2="8833"/>
                        <a14:foregroundMark x1="40364" y1="9167" x2="40364" y2="9167"/>
                        <a14:foregroundMark x1="47152" y1="9583" x2="47152" y2="9583"/>
                        <a14:foregroundMark x1="55030" y1="9750" x2="55030" y2="9750"/>
                        <a14:foregroundMark x1="56485" y1="9750" x2="56485" y2="9750"/>
                        <a14:foregroundMark x1="69939" y1="9250" x2="69939" y2="9250"/>
                        <a14:foregroundMark x1="73455" y1="9583" x2="73455" y2="9583"/>
                        <a14:foregroundMark x1="76727" y1="9500" x2="76727" y2="9500"/>
                        <a14:foregroundMark x1="81333" y1="9250" x2="81333" y2="9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532" b="84749"/>
          <a:stretch/>
        </p:blipFill>
        <p:spPr>
          <a:xfrm>
            <a:off x="3677318" y="357188"/>
            <a:ext cx="4714875" cy="735097"/>
          </a:xfrm>
          <a:prstGeom prst="rect">
            <a:avLst/>
          </a:prstGeom>
        </p:spPr>
      </p:pic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85D2D137-0DF4-4457-A48A-694B1DFD70B3}"/>
              </a:ext>
            </a:extLst>
          </p:cNvPr>
          <p:cNvSpPr/>
          <p:nvPr/>
        </p:nvSpPr>
        <p:spPr>
          <a:xfrm>
            <a:off x="13625905" y="6466764"/>
            <a:ext cx="11930742" cy="51589"/>
          </a:xfrm>
          <a:prstGeom prst="roundRect">
            <a:avLst>
              <a:gd name="adj" fmla="val 50000"/>
            </a:avLst>
          </a:prstGeom>
          <a:solidFill>
            <a:srgbClr val="A204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0F5C069-A39A-47B9-B772-066C7B14C78C}"/>
              </a:ext>
            </a:extLst>
          </p:cNvPr>
          <p:cNvGrpSpPr/>
          <p:nvPr/>
        </p:nvGrpSpPr>
        <p:grpSpPr>
          <a:xfrm>
            <a:off x="3947427" y="1217537"/>
            <a:ext cx="5114358" cy="5049388"/>
            <a:chOff x="3947427" y="1217537"/>
            <a:chExt cx="5114358" cy="5049388"/>
          </a:xfrm>
        </p:grpSpPr>
        <p:pic>
          <p:nvPicPr>
            <p:cNvPr id="6" name="Picture 5" descr="Text, whiteboard&#10;&#10;Description automatically generated">
              <a:extLst>
                <a:ext uri="{FF2B5EF4-FFF2-40B4-BE49-F238E27FC236}">
                  <a16:creationId xmlns:a16="http://schemas.microsoft.com/office/drawing/2014/main" id="{E3CAC4EA-40C4-4963-A736-274109A1F3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backgroundMark x1="27879" y1="29583" x2="27879" y2="2958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39" t="14111" r="239" b="14284"/>
            <a:stretch/>
          </p:blipFill>
          <p:spPr>
            <a:xfrm>
              <a:off x="3947427" y="1356258"/>
              <a:ext cx="4714875" cy="4910667"/>
            </a:xfrm>
            <a:prstGeom prst="rect">
              <a:avLst/>
            </a:prstGeom>
          </p:spPr>
        </p:pic>
        <p:pic>
          <p:nvPicPr>
            <p:cNvPr id="21" name="Picture 20" descr="A picture containing text, clock, sign&#10;&#10;Description automatically generated">
              <a:extLst>
                <a:ext uri="{FF2B5EF4-FFF2-40B4-BE49-F238E27FC236}">
                  <a16:creationId xmlns:a16="http://schemas.microsoft.com/office/drawing/2014/main" id="{94191E73-9014-4D04-9E3B-EDDA4255C1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43999" y="1217537"/>
              <a:ext cx="2717786" cy="735096"/>
            </a:xfrm>
            <a:prstGeom prst="rect">
              <a:avLst/>
            </a:prstGeom>
          </p:spPr>
        </p:pic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EB12AC27-15A4-4D1A-AD68-5401BDA317A6}"/>
              </a:ext>
            </a:extLst>
          </p:cNvPr>
          <p:cNvSpPr txBox="1"/>
          <p:nvPr/>
        </p:nvSpPr>
        <p:spPr>
          <a:xfrm>
            <a:off x="819807" y="1952633"/>
            <a:ext cx="37364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rgbClr val="A20403"/>
                </a:solidFill>
              </a:rPr>
              <a:t>THUYẾT TRÌNH Ở ĐÂY</a:t>
            </a:r>
            <a:endParaRPr lang="vi-VN" sz="2000" b="1">
              <a:solidFill>
                <a:srgbClr val="A20403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6BFF697-F4D7-47D4-BCBE-E619FD7433DF}"/>
              </a:ext>
            </a:extLst>
          </p:cNvPr>
          <p:cNvSpPr txBox="1"/>
          <p:nvPr/>
        </p:nvSpPr>
        <p:spPr>
          <a:xfrm>
            <a:off x="8668350" y="5147778"/>
            <a:ext cx="37364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rgbClr val="A20403"/>
                </a:solidFill>
              </a:rPr>
              <a:t>THUYẾT TRÌNH Ở ĐÂY</a:t>
            </a:r>
            <a:endParaRPr lang="vi-VN" sz="2000" b="1">
              <a:solidFill>
                <a:srgbClr val="A2040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5578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2" presetClass="path" presetSubtype="0" accel="26000" decel="74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4.44444E-6 L 1.0513 4.44444E-6 " pathEditMode="relative" rAng="0" ptsTypes="AA">
                                      <p:cBhvr>
                                        <p:cTn id="21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565" y="0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42" presetClass="path" presetSubtype="0" accel="22000" decel="78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7.40741E-7 L -1.1069 -0.0037 " pathEditMode="relative" rAng="0" ptsTypes="AA">
                                      <p:cBhvr>
                                        <p:cTn id="23" dur="1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5352" y="-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20" grpId="0" animBg="1"/>
      <p:bldP spid="23" grpId="0"/>
      <p:bldP spid="2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2401BAD-EBAE-40A7-93CD-6796757D77E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b="1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096E8B-5170-4F56-9879-6A2BD8C3D413}"/>
              </a:ext>
            </a:extLst>
          </p:cNvPr>
          <p:cNvSpPr txBox="1"/>
          <p:nvPr/>
        </p:nvSpPr>
        <p:spPr>
          <a:xfrm>
            <a:off x="3669012" y="2921168"/>
            <a:ext cx="485397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>
                <a:solidFill>
                  <a:srgbClr val="A20403"/>
                </a:solidFill>
              </a:rPr>
              <a:t>NỘI DUNG 4</a:t>
            </a:r>
            <a:endParaRPr lang="vi-VN" sz="6000" b="1">
              <a:solidFill>
                <a:srgbClr val="A20403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248B24C-1FE3-4AB3-A999-F9C7E6EA9E24}"/>
              </a:ext>
            </a:extLst>
          </p:cNvPr>
          <p:cNvSpPr/>
          <p:nvPr/>
        </p:nvSpPr>
        <p:spPr>
          <a:xfrm>
            <a:off x="12192000" y="5444774"/>
            <a:ext cx="12191998" cy="1413226"/>
          </a:xfrm>
          <a:prstGeom prst="rect">
            <a:avLst/>
          </a:prstGeom>
          <a:solidFill>
            <a:srgbClr val="A204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3F8CD09-E356-4856-80D2-FE09128376A2}"/>
              </a:ext>
            </a:extLst>
          </p:cNvPr>
          <p:cNvSpPr/>
          <p:nvPr/>
        </p:nvSpPr>
        <p:spPr>
          <a:xfrm>
            <a:off x="-12191998" y="0"/>
            <a:ext cx="12191998" cy="1413226"/>
          </a:xfrm>
          <a:prstGeom prst="rect">
            <a:avLst/>
          </a:prstGeom>
          <a:solidFill>
            <a:srgbClr val="A204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9" name="Picture 8" descr="A red bow on a white background&#10;&#10;Description automatically generated with low confidence">
            <a:extLst>
              <a:ext uri="{FF2B5EF4-FFF2-40B4-BE49-F238E27FC236}">
                <a16:creationId xmlns:a16="http://schemas.microsoft.com/office/drawing/2014/main" id="{8EC6C131-D26C-4AAD-BC5C-E93AB3DADF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788735">
            <a:off x="7592008" y="3435113"/>
            <a:ext cx="1021969" cy="768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63322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28000" decel="72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0 -7.40741E-7 L -1 -0.0004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000" y="-2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28000" decel="72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0 7.40741E-7 L 1 0.00046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000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7B698FD-F82C-460E-9B24-9E4E74E94DA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A204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6" name="Picture 5" descr="A picture containing text, red&#10;&#10;Description automatically generated">
            <a:extLst>
              <a:ext uri="{FF2B5EF4-FFF2-40B4-BE49-F238E27FC236}">
                <a16:creationId xmlns:a16="http://schemas.microsoft.com/office/drawing/2014/main" id="{4662D091-8BCC-4FE8-9411-6FC3C31F326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8667" l="4444" r="95556">
                        <a14:foregroundMark x1="44259" y1="59778" x2="50556" y2="84593"/>
                        <a14:foregroundMark x1="95556" y1="65926" x2="95556" y2="65926"/>
                        <a14:foregroundMark x1="53981" y1="91926" x2="57130" y2="98667"/>
                        <a14:foregroundMark x1="27778" y1="67926" x2="28333" y2="67926"/>
                        <a14:foregroundMark x1="69722" y1="60074" x2="69722" y2="60074"/>
                        <a14:foregroundMark x1="87500" y1="59926" x2="87500" y2="59926"/>
                        <a14:foregroundMark x1="94815" y1="51185" x2="94815" y2="51185"/>
                        <a14:foregroundMark x1="15278" y1="63926" x2="15278" y2="63926"/>
                        <a14:foregroundMark x1="4444" y1="74519" x2="4444" y2="74519"/>
                        <a14:foregroundMark x1="24352" y1="69556" x2="24352" y2="695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4660"/>
          <a:stretch/>
        </p:blipFill>
        <p:spPr>
          <a:xfrm>
            <a:off x="7326351" y="1667558"/>
            <a:ext cx="4865649" cy="5190442"/>
          </a:xfrm>
          <a:prstGeom prst="rect">
            <a:avLst/>
          </a:prstGeom>
        </p:spPr>
      </p:pic>
      <p:pic>
        <p:nvPicPr>
          <p:cNvPr id="9" name="Picture 8" descr="A picture containing text, red&#10;&#10;Description automatically generated">
            <a:extLst>
              <a:ext uri="{FF2B5EF4-FFF2-40B4-BE49-F238E27FC236}">
                <a16:creationId xmlns:a16="http://schemas.microsoft.com/office/drawing/2014/main" id="{5971F4C1-A046-4F6F-8908-FB94F7ABB9F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80" b="7024" l="10000" r="90000">
                        <a14:foregroundMark x1="32222" y1="4519" x2="32222" y2="4519"/>
                        <a14:foregroundMark x1="38148" y1="4370" x2="38148" y2="4370"/>
                        <a14:foregroundMark x1="40741" y1="4370" x2="40741" y2="4370"/>
                        <a14:foregroundMark x1="64907" y1="4593" x2="64907" y2="4593"/>
                        <a14:foregroundMark x1="66852" y1="4519" x2="66852" y2="451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523" t="1301" r="29201" b="91382"/>
          <a:stretch/>
        </p:blipFill>
        <p:spPr>
          <a:xfrm>
            <a:off x="8591055" y="914400"/>
            <a:ext cx="2319453" cy="501805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A638E99-12F8-4AE5-8F2E-71B824ED5BB6}"/>
              </a:ext>
            </a:extLst>
          </p:cNvPr>
          <p:cNvSpPr/>
          <p:nvPr/>
        </p:nvSpPr>
        <p:spPr>
          <a:xfrm>
            <a:off x="2709280" y="271072"/>
            <a:ext cx="3500146" cy="83975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>
                <a:solidFill>
                  <a:schemeClr val="bg1"/>
                </a:solidFill>
              </a:rPr>
              <a:t>NỘI DUNG 4</a:t>
            </a:r>
            <a:endParaRPr lang="vi-VN" sz="4400" b="1">
              <a:solidFill>
                <a:schemeClr val="bg1"/>
              </a:solidFill>
            </a:endParaRPr>
          </a:p>
        </p:txBody>
      </p:sp>
      <p:pic>
        <p:nvPicPr>
          <p:cNvPr id="12" name="Picture 11" descr="A person singing into a microphone&#10;&#10;Description automatically generated with low confidence">
            <a:extLst>
              <a:ext uri="{FF2B5EF4-FFF2-40B4-BE49-F238E27FC236}">
                <a16:creationId xmlns:a16="http://schemas.microsoft.com/office/drawing/2014/main" id="{4D2F3BA2-9B34-4C30-AC1B-2131A194B5E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5067" l="4917" r="44417">
                        <a14:foregroundMark x1="20750" y1="95067" x2="29500" y2="95067"/>
                        <a14:foregroundMark x1="26750" y1="36400" x2="34000" y2="36400"/>
                        <a14:foregroundMark x1="32250" y1="28933" x2="36333" y2="34800"/>
                        <a14:foregroundMark x1="36333" y1="34800" x2="36333" y2="34933"/>
                        <a14:foregroundMark x1="26750" y1="23733" x2="30083" y2="24000"/>
                        <a14:foregroundMark x1="22917" y1="20533" x2="22917" y2="20533"/>
                        <a14:backgroundMark x1="7333" y1="14000" x2="8250" y2="34133"/>
                        <a14:backgroundMark x1="9250" y1="24933" x2="9167" y2="34533"/>
                        <a14:backgroundMark x1="10833" y1="13600" x2="19250" y2="7600"/>
                        <a14:backgroundMark x1="23583" y1="11333" x2="32167" y2="17333"/>
                        <a14:backgroundMark x1="23083" y1="28667" x2="28083" y2="30533"/>
                        <a14:backgroundMark x1="28667" y1="17600" x2="31333" y2="20000"/>
                        <a14:backgroundMark x1="21750" y1="26533" x2="21750" y2="26533"/>
                        <a14:backgroundMark x1="30083" y1="32133" x2="30083" y2="32133"/>
                        <a14:backgroundMark x1="9417" y1="16933" x2="9417" y2="169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0576"/>
          <a:stretch/>
        </p:blipFill>
        <p:spPr>
          <a:xfrm>
            <a:off x="-3810466" y="1327186"/>
            <a:ext cx="4453054" cy="563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872634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24F3DB4-B658-4D4F-BBB6-7E4D60B1CBB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A204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5" name="Picture 4" descr="A picture containing text, red&#10;&#10;Description automatically generated">
            <a:extLst>
              <a:ext uri="{FF2B5EF4-FFF2-40B4-BE49-F238E27FC236}">
                <a16:creationId xmlns:a16="http://schemas.microsoft.com/office/drawing/2014/main" id="{E44DAAE2-F863-4776-9DBD-3E16293BF76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8667" l="4444" r="95556">
                        <a14:foregroundMark x1="44259" y1="59778" x2="50556" y2="84593"/>
                        <a14:foregroundMark x1="95556" y1="65926" x2="95556" y2="65926"/>
                        <a14:foregroundMark x1="53981" y1="91926" x2="57130" y2="98667"/>
                        <a14:foregroundMark x1="27778" y1="67926" x2="28333" y2="67926"/>
                        <a14:foregroundMark x1="69722" y1="60074" x2="69722" y2="60074"/>
                        <a14:foregroundMark x1="87500" y1="59926" x2="87500" y2="59926"/>
                        <a14:foregroundMark x1="94815" y1="51185" x2="94815" y2="51185"/>
                        <a14:foregroundMark x1="15278" y1="63926" x2="15278" y2="63926"/>
                        <a14:foregroundMark x1="4444" y1="74519" x2="4444" y2="74519"/>
                        <a14:foregroundMark x1="24352" y1="69556" x2="24352" y2="695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4660"/>
          <a:stretch/>
        </p:blipFill>
        <p:spPr>
          <a:xfrm>
            <a:off x="6601522" y="1136222"/>
            <a:ext cx="5363737" cy="5721778"/>
          </a:xfrm>
          <a:prstGeom prst="rect">
            <a:avLst/>
          </a:prstGeom>
        </p:spPr>
      </p:pic>
      <p:pic>
        <p:nvPicPr>
          <p:cNvPr id="6" name="Picture 5" descr="A picture containing text, red&#10;&#10;Description automatically generated">
            <a:extLst>
              <a:ext uri="{FF2B5EF4-FFF2-40B4-BE49-F238E27FC236}">
                <a16:creationId xmlns:a16="http://schemas.microsoft.com/office/drawing/2014/main" id="{FD7E926C-BD9B-469E-90F7-2FC7E7EC04A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80" b="7024" l="10000" r="90000">
                        <a14:foregroundMark x1="32222" y1="4519" x2="32222" y2="4519"/>
                        <a14:foregroundMark x1="38148" y1="4370" x2="38148" y2="4370"/>
                        <a14:foregroundMark x1="40741" y1="4370" x2="40741" y2="4370"/>
                        <a14:foregroundMark x1="64907" y1="4593" x2="64907" y2="4593"/>
                        <a14:foregroundMark x1="66852" y1="4519" x2="66852" y2="451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523" t="1301" r="29201" b="91382"/>
          <a:stretch/>
        </p:blipFill>
        <p:spPr>
          <a:xfrm>
            <a:off x="3530673" y="446050"/>
            <a:ext cx="5130654" cy="1109998"/>
          </a:xfrm>
          <a:prstGeom prst="rect">
            <a:avLst/>
          </a:prstGeom>
        </p:spPr>
      </p:pic>
      <p:pic>
        <p:nvPicPr>
          <p:cNvPr id="10" name="Picture 9" descr="A person singing into a microphone&#10;&#10;Description automatically generated with low confidence">
            <a:extLst>
              <a:ext uri="{FF2B5EF4-FFF2-40B4-BE49-F238E27FC236}">
                <a16:creationId xmlns:a16="http://schemas.microsoft.com/office/drawing/2014/main" id="{4C7555C5-BC8F-4247-861D-CFB5AB31CB0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5067" l="4917" r="44417">
                        <a14:foregroundMark x1="20750" y1="95067" x2="29500" y2="95067"/>
                        <a14:foregroundMark x1="26750" y1="36400" x2="34000" y2="36400"/>
                        <a14:foregroundMark x1="32250" y1="28933" x2="36333" y2="34800"/>
                        <a14:foregroundMark x1="36333" y1="34800" x2="36333" y2="34933"/>
                        <a14:foregroundMark x1="26750" y1="23733" x2="30083" y2="24000"/>
                        <a14:foregroundMark x1="22917" y1="20533" x2="22917" y2="20533"/>
                        <a14:backgroundMark x1="7333" y1="14000" x2="8250" y2="34133"/>
                        <a14:backgroundMark x1="9250" y1="24933" x2="9167" y2="34533"/>
                        <a14:backgroundMark x1="10833" y1="13600" x2="19250" y2="7600"/>
                        <a14:backgroundMark x1="23583" y1="11333" x2="32167" y2="17333"/>
                        <a14:backgroundMark x1="23083" y1="28667" x2="28083" y2="30533"/>
                        <a14:backgroundMark x1="28667" y1="17600" x2="31333" y2="20000"/>
                        <a14:backgroundMark x1="21750" y1="26533" x2="21750" y2="26533"/>
                        <a14:backgroundMark x1="30083" y1="32133" x2="30083" y2="32133"/>
                        <a14:backgroundMark x1="9417" y1="16933" x2="9417" y2="169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0576"/>
          <a:stretch/>
        </p:blipFill>
        <p:spPr>
          <a:xfrm>
            <a:off x="179675" y="705141"/>
            <a:ext cx="4986707" cy="630601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681A8CE-F6F4-494E-9EE8-9FA55A023A69}"/>
              </a:ext>
            </a:extLst>
          </p:cNvPr>
          <p:cNvSpPr txBox="1"/>
          <p:nvPr/>
        </p:nvSpPr>
        <p:spPr>
          <a:xfrm>
            <a:off x="12192000" y="0"/>
            <a:ext cx="6096000" cy="6858000"/>
          </a:xfrm>
          <a:prstGeom prst="rect">
            <a:avLst/>
          </a:prstGeom>
          <a:solidFill>
            <a:srgbClr val="E9E9E9"/>
          </a:solidFill>
        </p:spPr>
        <p:txBody>
          <a:bodyPr wrap="square" rtlCol="0">
            <a:spAutoFit/>
          </a:bodyPr>
          <a:lstStyle/>
          <a:p>
            <a:endParaRPr lang="vi-VN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86E69D-5255-47F1-A2C9-F3117F0CC9F9}"/>
              </a:ext>
            </a:extLst>
          </p:cNvPr>
          <p:cNvSpPr txBox="1"/>
          <p:nvPr/>
        </p:nvSpPr>
        <p:spPr>
          <a:xfrm>
            <a:off x="13862824" y="446050"/>
            <a:ext cx="27543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>
                <a:solidFill>
                  <a:srgbClr val="A20403"/>
                </a:solidFill>
              </a:rPr>
              <a:t>KẾT LUẬN</a:t>
            </a:r>
            <a:endParaRPr lang="vi-VN" sz="4800" b="1">
              <a:solidFill>
                <a:srgbClr val="A20403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B74768F-5EB4-4963-AEDA-793431E73BC0}"/>
              </a:ext>
            </a:extLst>
          </p:cNvPr>
          <p:cNvSpPr txBox="1"/>
          <p:nvPr/>
        </p:nvSpPr>
        <p:spPr>
          <a:xfrm>
            <a:off x="-6096000" y="0"/>
            <a:ext cx="6096000" cy="6858000"/>
          </a:xfrm>
          <a:prstGeom prst="rect">
            <a:avLst/>
          </a:prstGeom>
          <a:solidFill>
            <a:srgbClr val="E9E9E9"/>
          </a:solidFill>
        </p:spPr>
        <p:txBody>
          <a:bodyPr wrap="square" rtlCol="0">
            <a:spAutoFit/>
          </a:bodyPr>
          <a:lstStyle/>
          <a:p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0951365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24F3DB4-B658-4D4F-BBB6-7E4D60B1CBB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A204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5" name="Picture 4" descr="A picture containing text, red&#10;&#10;Description automatically generated">
            <a:extLst>
              <a:ext uri="{FF2B5EF4-FFF2-40B4-BE49-F238E27FC236}">
                <a16:creationId xmlns:a16="http://schemas.microsoft.com/office/drawing/2014/main" id="{E44DAAE2-F863-4776-9DBD-3E16293BF76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8667" l="4444" r="95556">
                        <a14:foregroundMark x1="44259" y1="59778" x2="50556" y2="84593"/>
                        <a14:foregroundMark x1="95556" y1="65926" x2="95556" y2="65926"/>
                        <a14:foregroundMark x1="53981" y1="91926" x2="57130" y2="98667"/>
                        <a14:foregroundMark x1="27778" y1="67926" x2="28333" y2="67926"/>
                        <a14:foregroundMark x1="69722" y1="60074" x2="69722" y2="60074"/>
                        <a14:foregroundMark x1="87500" y1="59926" x2="87500" y2="59926"/>
                        <a14:foregroundMark x1="94815" y1="51185" x2="94815" y2="51185"/>
                        <a14:foregroundMark x1="15278" y1="63926" x2="15278" y2="63926"/>
                        <a14:foregroundMark x1="4444" y1="74519" x2="4444" y2="74519"/>
                        <a14:foregroundMark x1="24352" y1="69556" x2="24352" y2="695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4660"/>
          <a:stretch/>
        </p:blipFill>
        <p:spPr>
          <a:xfrm>
            <a:off x="6601522" y="1136222"/>
            <a:ext cx="5363737" cy="5721778"/>
          </a:xfrm>
          <a:prstGeom prst="rect">
            <a:avLst/>
          </a:prstGeom>
        </p:spPr>
      </p:pic>
      <p:pic>
        <p:nvPicPr>
          <p:cNvPr id="6" name="Picture 5" descr="A picture containing text, red&#10;&#10;Description automatically generated">
            <a:extLst>
              <a:ext uri="{FF2B5EF4-FFF2-40B4-BE49-F238E27FC236}">
                <a16:creationId xmlns:a16="http://schemas.microsoft.com/office/drawing/2014/main" id="{FD7E926C-BD9B-469E-90F7-2FC7E7EC04A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80" b="7024" l="10000" r="90000">
                        <a14:foregroundMark x1="32222" y1="4519" x2="32222" y2="4519"/>
                        <a14:foregroundMark x1="38148" y1="4370" x2="38148" y2="4370"/>
                        <a14:foregroundMark x1="40741" y1="4370" x2="40741" y2="4370"/>
                        <a14:foregroundMark x1="64907" y1="4593" x2="64907" y2="4593"/>
                        <a14:foregroundMark x1="66852" y1="4519" x2="66852" y2="451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523" t="1301" r="29201" b="91382"/>
          <a:stretch/>
        </p:blipFill>
        <p:spPr>
          <a:xfrm>
            <a:off x="107701" y="245328"/>
            <a:ext cx="5130654" cy="1109998"/>
          </a:xfrm>
          <a:prstGeom prst="rect">
            <a:avLst/>
          </a:prstGeom>
        </p:spPr>
      </p:pic>
      <p:pic>
        <p:nvPicPr>
          <p:cNvPr id="10" name="Picture 9" descr="A person singing into a microphone&#10;&#10;Description automatically generated with low confidence">
            <a:extLst>
              <a:ext uri="{FF2B5EF4-FFF2-40B4-BE49-F238E27FC236}">
                <a16:creationId xmlns:a16="http://schemas.microsoft.com/office/drawing/2014/main" id="{4C7555C5-BC8F-4247-861D-CFB5AB31CB0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5067" l="4917" r="44417">
                        <a14:foregroundMark x1="20750" y1="95067" x2="29500" y2="95067"/>
                        <a14:foregroundMark x1="26750" y1="36400" x2="34000" y2="36400"/>
                        <a14:foregroundMark x1="32250" y1="28933" x2="36333" y2="34800"/>
                        <a14:foregroundMark x1="36333" y1="34800" x2="36333" y2="34933"/>
                        <a14:foregroundMark x1="26750" y1="23733" x2="30083" y2="24000"/>
                        <a14:foregroundMark x1="22917" y1="20533" x2="22917" y2="20533"/>
                        <a14:backgroundMark x1="7333" y1="14000" x2="8250" y2="34133"/>
                        <a14:backgroundMark x1="9250" y1="24933" x2="9167" y2="34533"/>
                        <a14:backgroundMark x1="10833" y1="13600" x2="19250" y2="7600"/>
                        <a14:backgroundMark x1="23583" y1="11333" x2="32167" y2="17333"/>
                        <a14:backgroundMark x1="23083" y1="28667" x2="28083" y2="30533"/>
                        <a14:backgroundMark x1="28667" y1="17600" x2="31333" y2="20000"/>
                        <a14:backgroundMark x1="21750" y1="26533" x2="21750" y2="26533"/>
                        <a14:backgroundMark x1="30083" y1="32133" x2="30083" y2="32133"/>
                        <a14:backgroundMark x1="9417" y1="16933" x2="9417" y2="169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0576"/>
          <a:stretch/>
        </p:blipFill>
        <p:spPr>
          <a:xfrm>
            <a:off x="179675" y="705141"/>
            <a:ext cx="4986707" cy="630601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F79519F-9CDA-43ED-AA5D-81FDF913DF7B}"/>
              </a:ext>
            </a:extLst>
          </p:cNvPr>
          <p:cNvSpPr txBox="1"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E9E9E9"/>
          </a:solidFill>
        </p:spPr>
        <p:txBody>
          <a:bodyPr wrap="square" rtlCol="0">
            <a:spAutoFit/>
          </a:bodyPr>
          <a:lstStyle/>
          <a:p>
            <a:endParaRPr lang="vi-VN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A9D901C-D649-4CE0-B720-B0DECBC77BC7}"/>
              </a:ext>
            </a:extLst>
          </p:cNvPr>
          <p:cNvSpPr txBox="1"/>
          <p:nvPr/>
        </p:nvSpPr>
        <p:spPr>
          <a:xfrm>
            <a:off x="7906214" y="524329"/>
            <a:ext cx="27543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>
                <a:solidFill>
                  <a:srgbClr val="A20403"/>
                </a:solidFill>
              </a:rPr>
              <a:t>KẾT LUẬN</a:t>
            </a:r>
            <a:endParaRPr lang="vi-VN" sz="4800" b="1">
              <a:solidFill>
                <a:srgbClr val="A20403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3ED40A-FFCD-4A21-99CF-10295C3B5A2F}"/>
              </a:ext>
            </a:extLst>
          </p:cNvPr>
          <p:cNvSpPr txBox="1"/>
          <p:nvPr/>
        </p:nvSpPr>
        <p:spPr>
          <a:xfrm>
            <a:off x="-6096000" y="0"/>
            <a:ext cx="6096000" cy="6858000"/>
          </a:xfrm>
          <a:prstGeom prst="rect">
            <a:avLst/>
          </a:prstGeom>
          <a:solidFill>
            <a:srgbClr val="E9E9E9"/>
          </a:solidFill>
        </p:spPr>
        <p:txBody>
          <a:bodyPr wrap="square" rtlCol="0">
            <a:spAutoFit/>
          </a:bodyPr>
          <a:lstStyle/>
          <a:p>
            <a:endParaRPr lang="vi-V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FEF68A-A33B-47E7-A26C-3C7C2BDC2005}"/>
              </a:ext>
            </a:extLst>
          </p:cNvPr>
          <p:cNvSpPr txBox="1"/>
          <p:nvPr/>
        </p:nvSpPr>
        <p:spPr>
          <a:xfrm>
            <a:off x="-4488634" y="384828"/>
            <a:ext cx="27543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>
                <a:solidFill>
                  <a:srgbClr val="A20403"/>
                </a:solidFill>
              </a:rPr>
              <a:t>KẾT LUẬN</a:t>
            </a:r>
            <a:endParaRPr lang="vi-VN" sz="4800" b="1">
              <a:solidFill>
                <a:srgbClr val="A2040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40581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24F3DB4-B658-4D4F-BBB6-7E4D60B1CBB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A204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5" name="Picture 4" descr="A picture containing text, red&#10;&#10;Description automatically generated">
            <a:extLst>
              <a:ext uri="{FF2B5EF4-FFF2-40B4-BE49-F238E27FC236}">
                <a16:creationId xmlns:a16="http://schemas.microsoft.com/office/drawing/2014/main" id="{E44DAAE2-F863-4776-9DBD-3E16293BF76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8667" l="4444" r="95556">
                        <a14:foregroundMark x1="44259" y1="59778" x2="50556" y2="84593"/>
                        <a14:foregroundMark x1="95556" y1="65926" x2="95556" y2="65926"/>
                        <a14:foregroundMark x1="53981" y1="91926" x2="57130" y2="98667"/>
                        <a14:foregroundMark x1="27778" y1="67926" x2="28333" y2="67926"/>
                        <a14:foregroundMark x1="69722" y1="60074" x2="69722" y2="60074"/>
                        <a14:foregroundMark x1="87500" y1="59926" x2="87500" y2="59926"/>
                        <a14:foregroundMark x1="94815" y1="51185" x2="94815" y2="51185"/>
                        <a14:foregroundMark x1="15278" y1="63926" x2="15278" y2="63926"/>
                        <a14:foregroundMark x1="4444" y1="74519" x2="4444" y2="74519"/>
                        <a14:foregroundMark x1="24352" y1="69556" x2="24352" y2="695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4660"/>
          <a:stretch/>
        </p:blipFill>
        <p:spPr>
          <a:xfrm>
            <a:off x="6601522" y="1136222"/>
            <a:ext cx="5363737" cy="5721778"/>
          </a:xfrm>
          <a:prstGeom prst="rect">
            <a:avLst/>
          </a:prstGeom>
        </p:spPr>
      </p:pic>
      <p:pic>
        <p:nvPicPr>
          <p:cNvPr id="6" name="Picture 5" descr="A picture containing text, red&#10;&#10;Description automatically generated">
            <a:extLst>
              <a:ext uri="{FF2B5EF4-FFF2-40B4-BE49-F238E27FC236}">
                <a16:creationId xmlns:a16="http://schemas.microsoft.com/office/drawing/2014/main" id="{FD7E926C-BD9B-469E-90F7-2FC7E7EC04A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80" b="7024" l="10000" r="90000">
                        <a14:foregroundMark x1="32222" y1="4519" x2="32222" y2="4519"/>
                        <a14:foregroundMark x1="38148" y1="4370" x2="38148" y2="4370"/>
                        <a14:foregroundMark x1="40741" y1="4370" x2="40741" y2="4370"/>
                        <a14:foregroundMark x1="64907" y1="4593" x2="64907" y2="4593"/>
                        <a14:foregroundMark x1="66852" y1="4519" x2="66852" y2="451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523" t="1301" r="29201" b="91382"/>
          <a:stretch/>
        </p:blipFill>
        <p:spPr>
          <a:xfrm>
            <a:off x="6834605" y="245328"/>
            <a:ext cx="5130654" cy="1109998"/>
          </a:xfrm>
          <a:prstGeom prst="rect">
            <a:avLst/>
          </a:prstGeom>
        </p:spPr>
      </p:pic>
      <p:pic>
        <p:nvPicPr>
          <p:cNvPr id="10" name="Picture 9" descr="A person singing into a microphone&#10;&#10;Description automatically generated with low confidence">
            <a:extLst>
              <a:ext uri="{FF2B5EF4-FFF2-40B4-BE49-F238E27FC236}">
                <a16:creationId xmlns:a16="http://schemas.microsoft.com/office/drawing/2014/main" id="{4C7555C5-BC8F-4247-861D-CFB5AB31CB0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5067" l="4917" r="44417">
                        <a14:foregroundMark x1="20750" y1="95067" x2="29500" y2="95067"/>
                        <a14:foregroundMark x1="26750" y1="36400" x2="34000" y2="36400"/>
                        <a14:foregroundMark x1="32250" y1="28933" x2="36333" y2="34800"/>
                        <a14:foregroundMark x1="36333" y1="34800" x2="36333" y2="34933"/>
                        <a14:foregroundMark x1="26750" y1="23733" x2="30083" y2="24000"/>
                        <a14:foregroundMark x1="22917" y1="20533" x2="22917" y2="20533"/>
                        <a14:backgroundMark x1="7333" y1="14000" x2="8250" y2="34133"/>
                        <a14:backgroundMark x1="9250" y1="24933" x2="9167" y2="34533"/>
                        <a14:backgroundMark x1="10833" y1="13600" x2="19250" y2="7600"/>
                        <a14:backgroundMark x1="23583" y1="11333" x2="32167" y2="17333"/>
                        <a14:backgroundMark x1="23083" y1="28667" x2="28083" y2="30533"/>
                        <a14:backgroundMark x1="28667" y1="17600" x2="31333" y2="20000"/>
                        <a14:backgroundMark x1="21750" y1="26533" x2="21750" y2="26533"/>
                        <a14:backgroundMark x1="30083" y1="32133" x2="30083" y2="32133"/>
                        <a14:backgroundMark x1="9417" y1="16933" x2="9417" y2="169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0576"/>
          <a:stretch/>
        </p:blipFill>
        <p:spPr>
          <a:xfrm>
            <a:off x="179675" y="705141"/>
            <a:ext cx="4986707" cy="630601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F79519F-9CDA-43ED-AA5D-81FDF913DF7B}"/>
              </a:ext>
            </a:extLst>
          </p:cNvPr>
          <p:cNvSpPr txBox="1"/>
          <p:nvPr/>
        </p:nvSpPr>
        <p:spPr>
          <a:xfrm>
            <a:off x="12192000" y="0"/>
            <a:ext cx="6096000" cy="6858000"/>
          </a:xfrm>
          <a:prstGeom prst="rect">
            <a:avLst/>
          </a:prstGeom>
          <a:solidFill>
            <a:srgbClr val="E9E9E9"/>
          </a:solidFill>
        </p:spPr>
        <p:txBody>
          <a:bodyPr wrap="square" rtlCol="0">
            <a:spAutoFit/>
          </a:bodyPr>
          <a:lstStyle/>
          <a:p>
            <a:endParaRPr lang="vi-VN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A9D901C-D649-4CE0-B720-B0DECBC77BC7}"/>
              </a:ext>
            </a:extLst>
          </p:cNvPr>
          <p:cNvSpPr txBox="1"/>
          <p:nvPr/>
        </p:nvSpPr>
        <p:spPr>
          <a:xfrm>
            <a:off x="14002214" y="524329"/>
            <a:ext cx="27543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>
                <a:solidFill>
                  <a:srgbClr val="A20403"/>
                </a:solidFill>
              </a:rPr>
              <a:t>KẾT LUẬN</a:t>
            </a:r>
            <a:endParaRPr lang="vi-VN" sz="4800" b="1">
              <a:solidFill>
                <a:srgbClr val="A20403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CCE9B3-1E6E-485F-A907-6B53A516B95C}"/>
              </a:ext>
            </a:extLst>
          </p:cNvPr>
          <p:cNvSpPr txBox="1"/>
          <p:nvPr/>
        </p:nvSpPr>
        <p:spPr>
          <a:xfrm>
            <a:off x="-3230" y="0"/>
            <a:ext cx="6096000" cy="6858000"/>
          </a:xfrm>
          <a:prstGeom prst="rect">
            <a:avLst/>
          </a:prstGeom>
          <a:solidFill>
            <a:srgbClr val="E9E9E9"/>
          </a:solidFill>
        </p:spPr>
        <p:txBody>
          <a:bodyPr wrap="square" rtlCol="0">
            <a:spAutoFit/>
          </a:bodyPr>
          <a:lstStyle/>
          <a:p>
            <a:endParaRPr lang="vi-V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113AFC-0420-42C7-941C-D00EC47E9C15}"/>
              </a:ext>
            </a:extLst>
          </p:cNvPr>
          <p:cNvSpPr txBox="1"/>
          <p:nvPr/>
        </p:nvSpPr>
        <p:spPr>
          <a:xfrm>
            <a:off x="1667594" y="524328"/>
            <a:ext cx="27543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>
                <a:solidFill>
                  <a:srgbClr val="A20403"/>
                </a:solidFill>
              </a:rPr>
              <a:t>KẾT LUẬN</a:t>
            </a:r>
            <a:endParaRPr lang="vi-VN" sz="4800" b="1">
              <a:solidFill>
                <a:srgbClr val="A2040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00811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9AFABFB-45FC-4AFD-A2D4-9B2F1E4727AB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50800" dist="50800" dir="5400000" sx="1000" sy="1000" algn="ctr" rotWithShape="0">
              <a:srgbClr val="000000"/>
            </a:outerShdw>
            <a:reflection blurRad="38100" stA="45000" endPos="6500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endParaRPr lang="vi-VN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250FDB3-7DD2-444F-A160-EB46DCC360CB}"/>
              </a:ext>
            </a:extLst>
          </p:cNvPr>
          <p:cNvGrpSpPr/>
          <p:nvPr/>
        </p:nvGrpSpPr>
        <p:grpSpPr>
          <a:xfrm>
            <a:off x="1059134" y="1218282"/>
            <a:ext cx="10906442" cy="4217779"/>
            <a:chOff x="1555523" y="1257471"/>
            <a:chExt cx="10906442" cy="421777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22300D8-E153-4147-B393-90D569F1B7C3}"/>
                </a:ext>
              </a:extLst>
            </p:cNvPr>
            <p:cNvSpPr txBox="1"/>
            <p:nvPr/>
          </p:nvSpPr>
          <p:spPr>
            <a:xfrm>
              <a:off x="3706551" y="1257471"/>
              <a:ext cx="6064466" cy="26468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600" b="1">
                  <a:solidFill>
                    <a:srgbClr val="A20403"/>
                  </a:solidFill>
                  <a:latin typeface="Bahnschrift Condensed" panose="020B0502040204020203" pitchFamily="34" charset="0"/>
                </a:rPr>
                <a:t>THANKS 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883A85B-6850-4ADA-AC52-46210B800EE1}"/>
                </a:ext>
              </a:extLst>
            </p:cNvPr>
            <p:cNvSpPr txBox="1"/>
            <p:nvPr/>
          </p:nvSpPr>
          <p:spPr>
            <a:xfrm>
              <a:off x="1555523" y="2828372"/>
              <a:ext cx="10906442" cy="26468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600" b="1">
                  <a:solidFill>
                    <a:srgbClr val="A20403"/>
                  </a:solidFill>
                  <a:latin typeface="Bahnschrift Condensed" panose="020B0502040204020203" pitchFamily="34" charset="0"/>
                </a:rPr>
                <a:t>FOR WATCHING!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785D6AB-646D-465B-85D7-B12AC24EAE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biLevel thresh="75000"/>
              <a:alphaModFix amt="3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40625" y1="67778" x2="40625" y2="67778"/>
                          <a14:foregroundMark x1="40781" y1="62778" x2="40781" y2="62778"/>
                          <a14:foregroundMark x1="58698" y1="67130" x2="58698" y2="67130"/>
                          <a14:foregroundMark x1="46823" y1="65556" x2="46823" y2="65556"/>
                          <a14:foregroundMark x1="68073" y1="66852" x2="68073" y2="66852"/>
                          <a14:foregroundMark x1="72708" y1="56389" x2="72708" y2="56389"/>
                          <a14:backgroundMark x1="36875" y1="70278" x2="36875" y2="70278"/>
                        </a14:backgroundRemoval>
                      </a14:imgEffect>
                    </a14:imgLayer>
                  </a14:imgProps>
                </a:ext>
              </a:extLst>
            </a:blip>
            <a:srcRect l="22866" t="17609" r="24177" b="10231"/>
            <a:stretch/>
          </p:blipFill>
          <p:spPr>
            <a:xfrm>
              <a:off x="3600898" y="1650381"/>
              <a:ext cx="4990203" cy="3824869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396510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31412CC-5AEC-4EFE-87A9-ED7B468C4D7F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9E9E9"/>
          </a:solidFill>
        </p:spPr>
        <p:txBody>
          <a:bodyPr wrap="square" rtlCol="0">
            <a:spAutoFit/>
          </a:bodyPr>
          <a:lstStyle/>
          <a:p>
            <a:endParaRPr lang="vi-V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47BEA3-1B34-40B7-8C68-4457C77D71E7}"/>
              </a:ext>
            </a:extLst>
          </p:cNvPr>
          <p:cNvSpPr txBox="1"/>
          <p:nvPr/>
        </p:nvSpPr>
        <p:spPr>
          <a:xfrm>
            <a:off x="3565060" y="-874082"/>
            <a:ext cx="55760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>
                <a:solidFill>
                  <a:srgbClr val="C00000"/>
                </a:solidFill>
                <a:latin typeface="Bahnschrift Condensed" panose="020B0502040204020203" pitchFamily="34" charset="0"/>
              </a:rPr>
              <a:t>THÀNH VIÊN TRONG NHÓM</a:t>
            </a:r>
            <a:endParaRPr lang="vi-VN" sz="4800" b="1">
              <a:solidFill>
                <a:srgbClr val="C00000"/>
              </a:solidFill>
              <a:latin typeface="Bahnschrift Condensed" panose="020B0502040204020203" pitchFamily="34" charset="0"/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FD74A58A-7EDC-45FA-8143-A66800165D39}"/>
              </a:ext>
            </a:extLst>
          </p:cNvPr>
          <p:cNvGrpSpPr/>
          <p:nvPr/>
        </p:nvGrpSpPr>
        <p:grpSpPr>
          <a:xfrm>
            <a:off x="-11312874" y="1964097"/>
            <a:ext cx="3028741" cy="3398408"/>
            <a:chOff x="3673509" y="1980501"/>
            <a:chExt cx="3028741" cy="3398408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68F7EC5-FAC4-4719-8B2F-0D62B369E3BF}"/>
                </a:ext>
              </a:extLst>
            </p:cNvPr>
            <p:cNvSpPr/>
            <p:nvPr/>
          </p:nvSpPr>
          <p:spPr>
            <a:xfrm>
              <a:off x="3857584" y="1980501"/>
              <a:ext cx="2424310" cy="3398408"/>
            </a:xfrm>
            <a:prstGeom prst="rect">
              <a:avLst/>
            </a:prstGeom>
            <a:solidFill>
              <a:srgbClr val="A204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pic>
          <p:nvPicPr>
            <p:cNvPr id="32" name="Picture 31" descr="A picture containing text, clock, sign&#10;&#10;Description automatically generated">
              <a:extLst>
                <a:ext uri="{FF2B5EF4-FFF2-40B4-BE49-F238E27FC236}">
                  <a16:creationId xmlns:a16="http://schemas.microsoft.com/office/drawing/2014/main" id="{518008E0-28D0-48B1-B541-D0FA95A500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81811" y="2221163"/>
              <a:ext cx="942963" cy="251090"/>
            </a:xfrm>
            <a:prstGeom prst="rect">
              <a:avLst/>
            </a:prstGeom>
          </p:spPr>
        </p:pic>
        <p:pic>
          <p:nvPicPr>
            <p:cNvPr id="34" name="Picture 33" descr="A picture containing person, wall, clothing, person&#10;&#10;Description automatically generated">
              <a:extLst>
                <a:ext uri="{FF2B5EF4-FFF2-40B4-BE49-F238E27FC236}">
                  <a16:creationId xmlns:a16="http://schemas.microsoft.com/office/drawing/2014/main" id="{007FFA0D-9D9B-4D58-B536-5DA384A277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3428" b="99173" l="9811" r="94326">
                          <a14:foregroundMark x1="60284" y1="12884" x2="75059" y2="45863"/>
                          <a14:foregroundMark x1="61820" y1="16312" x2="83333" y2="55556"/>
                          <a14:foregroundMark x1="57329" y1="72695" x2="59102" y2="98345"/>
                          <a14:foregroundMark x1="54610" y1="75414" x2="54610" y2="75414"/>
                          <a14:foregroundMark x1="74350" y1="78487" x2="80378" y2="89953"/>
                          <a14:foregroundMark x1="69740" y1="52719" x2="75059" y2="82151"/>
                          <a14:foregroundMark x1="36170" y1="33688" x2="33688" y2="78251"/>
                          <a14:foregroundMark x1="24113" y1="67139" x2="24113" y2="88298"/>
                          <a14:foregroundMark x1="21277" y1="71513" x2="15957" y2="98345"/>
                          <a14:foregroundMark x1="36998" y1="25296" x2="46927" y2="54610"/>
                          <a14:foregroundMark x1="51537" y1="13475" x2="68322" y2="20567"/>
                          <a14:foregroundMark x1="58865" y1="6619" x2="63121" y2="9102"/>
                          <a14:foregroundMark x1="52246" y1="3546" x2="52246" y2="3546"/>
                          <a14:foregroundMark x1="71158" y1="68440" x2="74823" y2="85225"/>
                          <a14:foregroundMark x1="62884" y1="71513" x2="70686" y2="97281"/>
                          <a14:foregroundMark x1="39953" y1="74232" x2="43617" y2="96690"/>
                          <a14:foregroundMark x1="26714" y1="88061" x2="41017" y2="98700"/>
                          <a14:foregroundMark x1="21868" y1="93026" x2="44681" y2="95390"/>
                          <a14:foregroundMark x1="45390" y1="97636" x2="67494" y2="98227"/>
                          <a14:foregroundMark x1="52128" y1="79433" x2="65839" y2="86761"/>
                          <a14:foregroundMark x1="75059" y1="91017" x2="87825" y2="99173"/>
                          <a14:foregroundMark x1="82270" y1="85579" x2="91017" y2="99173"/>
                          <a14:foregroundMark x1="84161" y1="84634" x2="89480" y2="95272"/>
                          <a14:foregroundMark x1="86288" y1="83097" x2="94326" y2="95035"/>
                          <a14:backgroundMark x1="28369" y1="17139" x2="11702" y2="52600"/>
                          <a14:backgroundMark x1="11702" y1="52600" x2="11702" y2="526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73509" y="2770524"/>
              <a:ext cx="2608385" cy="2608385"/>
            </a:xfrm>
            <a:prstGeom prst="rect">
              <a:avLst/>
            </a:prstGeom>
          </p:spPr>
        </p:pic>
        <p:pic>
          <p:nvPicPr>
            <p:cNvPr id="35" name="Picture 34" descr="Text&#10;&#10;Description automatically generated">
              <a:extLst>
                <a:ext uri="{FF2B5EF4-FFF2-40B4-BE49-F238E27FC236}">
                  <a16:creationId xmlns:a16="http://schemas.microsoft.com/office/drawing/2014/main" id="{526FD05A-960F-4F16-9C80-AF1C540593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7333" l="10000" r="90000">
                          <a14:foregroundMark x1="64667" y1="72889" x2="64667" y2="72889"/>
                          <a14:foregroundMark x1="66000" y1="71778" x2="66000" y2="71778"/>
                          <a14:foregroundMark x1="67111" y1="69556" x2="64667" y2="72444"/>
                          <a14:foregroundMark x1="65333" y1="72889" x2="65333" y2="72889"/>
                          <a14:foregroundMark x1="65333" y1="72889" x2="64667" y2="74000"/>
                          <a14:foregroundMark x1="67333" y1="69111" x2="66000" y2="71111"/>
                          <a14:foregroundMark x1="58444" y1="80444" x2="55333" y2="84889"/>
                          <a14:foregroundMark x1="52000" y1="89111" x2="50667" y2="92000"/>
                          <a14:foregroundMark x1="48222" y1="95556" x2="48222" y2="95556"/>
                          <a14:foregroundMark x1="48667" y1="97333" x2="48667" y2="97333"/>
                          <a14:foregroundMark x1="22889" y1="84444" x2="22889" y2="84444"/>
                          <a14:foregroundMark x1="20222" y1="87333" x2="20222" y2="87333"/>
                          <a14:foregroundMark x1="22000" y1="86000" x2="22000" y2="86000"/>
                          <a14:foregroundMark x1="18222" y1="90222" x2="18222" y2="90222"/>
                          <a14:foregroundMark x1="16667" y1="92444" x2="16667" y2="92444"/>
                          <a14:foregroundMark x1="15778" y1="94444" x2="15778" y2="94444"/>
                          <a14:foregroundMark x1="15333" y1="96667" x2="15333" y2="96667"/>
                          <a14:foregroundMark x1="20889" y1="97333" x2="20889" y2="97333"/>
                          <a14:foregroundMark x1="27778" y1="94889" x2="27778" y2="94889"/>
                          <a14:foregroundMark x1="23333" y1="97111" x2="23333" y2="97111"/>
                          <a14:foregroundMark x1="33556" y1="93556" x2="33556" y2="93556"/>
                          <a14:foregroundMark x1="32222" y1="94222" x2="32222" y2="94222"/>
                          <a14:foregroundMark x1="32889" y1="94000" x2="32889" y2="94000"/>
                          <a14:foregroundMark x1="33333" y1="93778" x2="33333" y2="93778"/>
                          <a14:foregroundMark x1="33111" y1="94000" x2="33111" y2="94000"/>
                          <a14:foregroundMark x1="33556" y1="93778" x2="33556" y2="93778"/>
                          <a14:foregroundMark x1="33111" y1="93778" x2="34444" y2="93556"/>
                          <a14:foregroundMark x1="29333" y1="87111" x2="29333" y2="87111"/>
                          <a14:foregroundMark x1="27111" y1="87111" x2="27111" y2="87111"/>
                          <a14:foregroundMark x1="27556" y1="87111" x2="27556" y2="87111"/>
                          <a14:foregroundMark x1="30444" y1="88444" x2="30444" y2="88444"/>
                          <a14:foregroundMark x1="35333" y1="80667" x2="35333" y2="80667"/>
                          <a14:foregroundMark x1="39778" y1="79111" x2="39778" y2="79111"/>
                          <a14:foregroundMark x1="38889" y1="78889" x2="38889" y2="78889"/>
                          <a14:foregroundMark x1="39556" y1="79111" x2="39556" y2="79111"/>
                          <a14:foregroundMark x1="38889" y1="79111" x2="40000" y2="79111"/>
                          <a14:foregroundMark x1="62667" y1="84222" x2="62667" y2="84222"/>
                          <a14:foregroundMark x1="69333" y1="83556" x2="69333" y2="83556"/>
                          <a14:foregroundMark x1="69778" y1="83556" x2="69778" y2="83556"/>
                          <a14:foregroundMark x1="69111" y1="83333" x2="69333" y2="83556"/>
                          <a14:foregroundMark x1="69333" y1="83556" x2="69778" y2="83556"/>
                          <a14:foregroundMark x1="68889" y1="83556" x2="69556" y2="83333"/>
                          <a14:foregroundMark x1="68889" y1="83111" x2="69111" y2="82889"/>
                          <a14:foregroundMark x1="69778" y1="84000" x2="69778" y2="84000"/>
                          <a14:foregroundMark x1="69333" y1="83778" x2="69333" y2="83778"/>
                          <a14:foregroundMark x1="69556" y1="84222" x2="69556" y2="84222"/>
                          <a14:foregroundMark x1="69556" y1="83333" x2="69556" y2="83333"/>
                          <a14:foregroundMark x1="68889" y1="82889" x2="69111" y2="83333"/>
                          <a14:foregroundMark x1="69556" y1="84222" x2="69556" y2="84222"/>
                          <a14:foregroundMark x1="69556" y1="83778" x2="69556" y2="84222"/>
                          <a14:foregroundMark x1="69556" y1="83556" x2="69778" y2="84000"/>
                          <a14:foregroundMark x1="69333" y1="83111" x2="69333" y2="83111"/>
                          <a14:foregroundMark x1="62667" y1="82667" x2="62667" y2="82667"/>
                          <a14:foregroundMark x1="63333" y1="82000" x2="63333" y2="82000"/>
                          <a14:foregroundMark x1="76222" y1="85111" x2="76222" y2="85111"/>
                          <a14:foregroundMark x1="77111" y1="82889" x2="77111" y2="82889"/>
                          <a14:foregroundMark x1="76667" y1="82222" x2="76667" y2="82222"/>
                          <a14:foregroundMark x1="84222" y1="76889" x2="84222" y2="76889"/>
                          <a14:foregroundMark x1="45778" y1="84889" x2="45778" y2="84889"/>
                          <a14:foregroundMark x1="44000" y1="83556" x2="44000" y2="83556"/>
                          <a14:foregroundMark x1="41333" y1="84667" x2="41333" y2="84667"/>
                          <a14:foregroundMark x1="44222" y1="83556" x2="44222" y2="83556"/>
                          <a14:foregroundMark x1="42222" y1="84222" x2="42222" y2="84222"/>
                          <a14:foregroundMark x1="43111" y1="84222" x2="43333" y2="84000"/>
                          <a14:foregroundMark x1="44000" y1="83556" x2="44000" y2="83556"/>
                          <a14:foregroundMark x1="44667" y1="83556" x2="43333" y2="83556"/>
                          <a14:foregroundMark x1="44444" y1="83333" x2="44444" y2="83333"/>
                          <a14:foregroundMark x1="44444" y1="83333" x2="44444" y2="83333"/>
                          <a14:foregroundMark x1="44667" y1="83333" x2="44667" y2="83333"/>
                          <a14:foregroundMark x1="44000" y1="83556" x2="44444" y2="83556"/>
                          <a14:foregroundMark x1="44667" y1="83556" x2="44667" y2="83556"/>
                          <a14:foregroundMark x1="39778" y1="86000" x2="39778" y2="86000"/>
                          <a14:foregroundMark x1="38889" y1="86667" x2="38889" y2="86667"/>
                          <a14:foregroundMark x1="30667" y1="87333" x2="30667" y2="87333"/>
                          <a14:foregroundMark x1="36444" y1="81556" x2="36444" y2="81556"/>
                          <a14:foregroundMark x1="40444" y1="63556" x2="40444" y2="63556"/>
                          <a14:foregroundMark x1="40667" y1="63778" x2="40667" y2="63778"/>
                          <a14:foregroundMark x1="36444" y1="63778" x2="40000" y2="64000"/>
                          <a14:foregroundMark x1="40444" y1="63778" x2="40222" y2="64000"/>
                          <a14:foregroundMark x1="40831" y1="63556" x2="40000" y2="63556"/>
                          <a14:foregroundMark x1="33333" y1="64000" x2="35556" y2="64222"/>
                          <a14:backgroundMark x1="28000" y1="41778" x2="48000" y2="46000"/>
                          <a14:backgroundMark x1="43548" y1="53580" x2="39778" y2="60000"/>
                          <a14:backgroundMark x1="41946" y1="67985" x2="44667" y2="78000"/>
                          <a14:backgroundMark x1="44667" y1="78000" x2="53023" y2="79966"/>
                          <a14:backgroundMark x1="69807" y1="84222" x2="71333" y2="88000"/>
                          <a14:backgroundMark x1="65960" y1="74699" x2="69130" y2="82544"/>
                          <a14:backgroundMark x1="55264" y1="48222" x2="62934" y2="67208"/>
                          <a14:backgroundMark x1="55181" y1="48016" x2="55264" y2="48222"/>
                          <a14:backgroundMark x1="53111" y1="42889" x2="53750" y2="44471"/>
                          <a14:backgroundMark x1="53704" y1="50336" x2="66595" y2="68677"/>
                          <a14:backgroundMark x1="51437" y1="47111" x2="51510" y2="47214"/>
                          <a14:backgroundMark x1="51281" y1="46889" x2="51437" y2="47111"/>
                          <a14:backgroundMark x1="50550" y1="45850" x2="51281" y2="46889"/>
                          <a14:backgroundMark x1="48000" y1="42222" x2="50198" y2="45348"/>
                          <a14:backgroundMark x1="57767" y1="43954" x2="64000" y2="44444"/>
                          <a14:backgroundMark x1="44222" y1="42889" x2="55824" y2="43801"/>
                          <a14:backgroundMark x1="64000" y1="44444" x2="86000" y2="43111"/>
                          <a14:backgroundMark x1="39333" y1="35778" x2="72889" y2="36222"/>
                          <a14:backgroundMark x1="37455" y1="59570" x2="36834" y2="60177"/>
                          <a14:backgroundMark x1="41333" y1="55778" x2="37460" y2="59565"/>
                          <a14:backgroundMark x1="36298" y1="86667" x2="34057" y2="92136"/>
                          <a14:backgroundMark x1="36571" y1="86000" x2="36298" y2="86667"/>
                          <a14:backgroundMark x1="37117" y1="84667" x2="36571" y2="86000"/>
                          <a14:backgroundMark x1="37299" y1="84222" x2="37117" y2="84667"/>
                          <a14:backgroundMark x1="38298" y1="81784" x2="37299" y2="84222"/>
                          <a14:backgroundMark x1="44133" y1="67541" x2="40303" y2="76890"/>
                          <a14:backgroundMark x1="41530" y1="86667" x2="40000" y2="88444"/>
                          <a14:backgroundMark x1="42104" y1="86000" x2="41530" y2="86667"/>
                          <a14:backgroundMark x1="42602" y1="85421" x2="42104" y2="86000"/>
                          <a14:backgroundMark x1="62000" y1="62889" x2="45116" y2="82501"/>
                          <a14:backgroundMark x1="27111" y1="36444" x2="78222" y2="32667"/>
                          <a14:backgroundMark x1="27111" y1="71778" x2="50222" y2="69556"/>
                          <a14:backgroundMark x1="43556" y1="47111" x2="43556" y2="47111"/>
                          <a14:backgroundMark x1="43111" y1="48222" x2="45333" y2="47778"/>
                          <a14:backgroundMark x1="46000" y1="57333" x2="52222" y2="56889"/>
                          <a14:backgroundMark x1="49738" y1="59778" x2="54000" y2="59778"/>
                          <a14:backgroundMark x1="42667" y1="59778" x2="47516" y2="59778"/>
                          <a14:backgroundMark x1="53333" y1="93111" x2="53333" y2="93111"/>
                          <a14:backgroundMark x1="53556" y1="95556" x2="53111" y2="96000"/>
                          <a14:backgroundMark x1="30000" y1="88000" x2="30000" y2="88000"/>
                          <a14:backgroundMark x1="34438" y1="67753" x2="34667" y2="70000"/>
                          <a14:backgroundMark x1="34270" y1="66113" x2="34354" y2="66931"/>
                          <a14:backgroundMark x1="33556" y1="59111" x2="33961" y2="63077"/>
                          <a14:backgroundMark x1="37858" y1="67230" x2="38222" y2="69111"/>
                          <a14:backgroundMark x1="36889" y1="62222" x2="37022" y2="62907"/>
                          <a14:backgroundMark x1="41778" y1="59778" x2="42347" y2="61771"/>
                          <a14:backgroundMark x1="46162" y1="65395" x2="46444" y2="68222"/>
                          <a14:backgroundMark x1="36889" y1="46889" x2="46000" y2="58222"/>
                          <a14:backgroundMark x1="43111" y1="44444" x2="49333" y2="56444"/>
                          <a14:backgroundMark x1="49333" y1="44000" x2="55111" y2="59556"/>
                          <a14:backgroundMark x1="58000" y1="43333" x2="61111" y2="56222"/>
                          <a14:backgroundMark x1="73333" y1="40222" x2="69333" y2="49333"/>
                          <a14:backgroundMark x1="38222" y1="50222" x2="39111" y2="52889"/>
                          <a14:backgroundMark x1="36667" y1="50667" x2="38667" y2="54444"/>
                          <a14:backgroundMark x1="35778" y1="51333" x2="37556" y2="54222"/>
                          <a14:backgroundMark x1="34667" y1="50667" x2="37778" y2="56222"/>
                          <a14:backgroundMark x1="33778" y1="51333" x2="36000" y2="55556"/>
                          <a14:backgroundMark x1="32000" y1="51778" x2="34889" y2="56889"/>
                          <a14:backgroundMark x1="30667" y1="52667" x2="34222" y2="56000"/>
                          <a14:backgroundMark x1="29556" y1="52667" x2="33333" y2="57556"/>
                          <a14:backgroundMark x1="45556" y1="62667" x2="45556" y2="65556"/>
                          <a14:backgroundMark x1="46889" y1="61111" x2="46000" y2="640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953" t="22224"/>
            <a:stretch/>
          </p:blipFill>
          <p:spPr>
            <a:xfrm>
              <a:off x="3715888" y="2427522"/>
              <a:ext cx="2986362" cy="2608385"/>
            </a:xfrm>
            <a:prstGeom prst="rect">
              <a:avLst/>
            </a:prstGeom>
          </p:spPr>
        </p:pic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3D2F5C44-3D18-4A5C-ACCA-868D74E0355D}"/>
              </a:ext>
            </a:extLst>
          </p:cNvPr>
          <p:cNvGrpSpPr/>
          <p:nvPr/>
        </p:nvGrpSpPr>
        <p:grpSpPr>
          <a:xfrm>
            <a:off x="18212394" y="2018229"/>
            <a:ext cx="2700542" cy="3398408"/>
            <a:chOff x="6668542" y="1980398"/>
            <a:chExt cx="2700542" cy="3398408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FE21D77-0F90-4287-B6B1-B4779FDD6F6A}"/>
                </a:ext>
              </a:extLst>
            </p:cNvPr>
            <p:cNvSpPr/>
            <p:nvPr/>
          </p:nvSpPr>
          <p:spPr>
            <a:xfrm>
              <a:off x="6750146" y="1980398"/>
              <a:ext cx="2424310" cy="3398408"/>
            </a:xfrm>
            <a:prstGeom prst="rect">
              <a:avLst/>
            </a:prstGeom>
            <a:solidFill>
              <a:srgbClr val="A204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pic>
          <p:nvPicPr>
            <p:cNvPr id="38" name="Picture 37" descr="A picture containing text, clock, sign&#10;&#10;Description automatically generated">
              <a:extLst>
                <a:ext uri="{FF2B5EF4-FFF2-40B4-BE49-F238E27FC236}">
                  <a16:creationId xmlns:a16="http://schemas.microsoft.com/office/drawing/2014/main" id="{EAD818FF-73A1-41F7-A4E1-6500E796D8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74373" y="2221060"/>
              <a:ext cx="942963" cy="251090"/>
            </a:xfrm>
            <a:prstGeom prst="rect">
              <a:avLst/>
            </a:prstGeom>
          </p:spPr>
        </p:pic>
        <p:pic>
          <p:nvPicPr>
            <p:cNvPr id="40" name="Picture 39" descr="A person wearing a dress&#10;&#10;Description automatically generated with low confidence">
              <a:extLst>
                <a:ext uri="{FF2B5EF4-FFF2-40B4-BE49-F238E27FC236}">
                  <a16:creationId xmlns:a16="http://schemas.microsoft.com/office/drawing/2014/main" id="{BA9769FC-1635-49C3-88EA-7F6ED70120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7187" b="75521" l="10000" r="90000">
                          <a14:foregroundMark x1="28889" y1="54792" x2="26528" y2="65625"/>
                          <a14:foregroundMark x1="25556" y1="63958" x2="24167" y2="70208"/>
                          <a14:foregroundMark x1="23889" y1="72500" x2="23472" y2="73021"/>
                          <a14:foregroundMark x1="54306" y1="72708" x2="64722" y2="72396"/>
                          <a14:foregroundMark x1="20556" y1="72396" x2="19861" y2="75521"/>
                          <a14:foregroundMark x1="38333" y1="17396" x2="35556" y2="35417"/>
                          <a14:foregroundMark x1="45278" y1="7187" x2="45278" y2="7187"/>
                          <a14:foregroundMark x1="50556" y1="7187" x2="50556" y2="718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962" t="3495" r="8859" b="26570"/>
            <a:stretch/>
          </p:blipFill>
          <p:spPr>
            <a:xfrm>
              <a:off x="6750145" y="2594143"/>
              <a:ext cx="2424311" cy="2784663"/>
            </a:xfrm>
            <a:prstGeom prst="rect">
              <a:avLst/>
            </a:prstGeom>
          </p:spPr>
        </p:pic>
        <p:pic>
          <p:nvPicPr>
            <p:cNvPr id="41" name="Picture 40" descr="Text&#10;&#10;Description automatically generated">
              <a:extLst>
                <a:ext uri="{FF2B5EF4-FFF2-40B4-BE49-F238E27FC236}">
                  <a16:creationId xmlns:a16="http://schemas.microsoft.com/office/drawing/2014/main" id="{136A61CD-272F-4888-A1FB-8787B278FE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7333" l="10000" r="90000">
                          <a14:foregroundMark x1="37778" y1="64222" x2="37778" y2="64222"/>
                          <a14:foregroundMark x1="39778" y1="64222" x2="42222" y2="64222"/>
                          <a14:foregroundMark x1="31333" y1="64222" x2="32667" y2="64444"/>
                          <a14:foregroundMark x1="33333" y1="64000" x2="33333" y2="64000"/>
                          <a14:foregroundMark x1="32444" y1="64222" x2="33333" y2="64000"/>
                          <a14:foregroundMark x1="44000" y1="63556" x2="44000" y2="63556"/>
                          <a14:foregroundMark x1="45333" y1="63556" x2="45333" y2="63556"/>
                          <a14:foregroundMark x1="46667" y1="63333" x2="46667" y2="63333"/>
                          <a14:foregroundMark x1="47556" y1="63333" x2="47556" y2="63333"/>
                          <a14:foregroundMark x1="48444" y1="63333" x2="48444" y2="63333"/>
                          <a14:foregroundMark x1="64667" y1="72889" x2="64667" y2="72889"/>
                          <a14:foregroundMark x1="66000" y1="71778" x2="66000" y2="71778"/>
                          <a14:foregroundMark x1="67111" y1="69556" x2="64667" y2="72444"/>
                          <a14:foregroundMark x1="65333" y1="72889" x2="65333" y2="72889"/>
                          <a14:foregroundMark x1="65333" y1="72889" x2="64667" y2="74000"/>
                          <a14:foregroundMark x1="67333" y1="69111" x2="66000" y2="71111"/>
                          <a14:foregroundMark x1="58444" y1="80444" x2="56406" y2="83355"/>
                          <a14:foregroundMark x1="52000" y1="89111" x2="50667" y2="92000"/>
                          <a14:foregroundMark x1="48222" y1="95556" x2="48222" y2="95556"/>
                          <a14:foregroundMark x1="48667" y1="97333" x2="48667" y2="97333"/>
                          <a14:foregroundMark x1="22889" y1="84444" x2="22889" y2="84444"/>
                          <a14:foregroundMark x1="20222" y1="87333" x2="20222" y2="87333"/>
                          <a14:foregroundMark x1="22000" y1="86000" x2="22000" y2="86000"/>
                          <a14:foregroundMark x1="18222" y1="90222" x2="18222" y2="90222"/>
                          <a14:foregroundMark x1="16667" y1="92444" x2="16667" y2="92444"/>
                          <a14:foregroundMark x1="15778" y1="94444" x2="15778" y2="94444"/>
                          <a14:foregroundMark x1="15333" y1="96667" x2="15333" y2="96667"/>
                          <a14:foregroundMark x1="20889" y1="97333" x2="20889" y2="97333"/>
                          <a14:foregroundMark x1="27778" y1="94889" x2="27778" y2="94889"/>
                          <a14:foregroundMark x1="23333" y1="97111" x2="23333" y2="97111"/>
                          <a14:foregroundMark x1="33556" y1="93556" x2="33556" y2="93556"/>
                          <a14:foregroundMark x1="32222" y1="94222" x2="32222" y2="94222"/>
                          <a14:foregroundMark x1="32889" y1="94000" x2="32889" y2="94000"/>
                          <a14:foregroundMark x1="33333" y1="93778" x2="33333" y2="93778"/>
                          <a14:foregroundMark x1="33111" y1="94000" x2="33111" y2="94000"/>
                          <a14:foregroundMark x1="33556" y1="93778" x2="33556" y2="93778"/>
                          <a14:foregroundMark x1="33111" y1="93778" x2="34444" y2="93556"/>
                          <a14:foregroundMark x1="29333" y1="87111" x2="29333" y2="87111"/>
                          <a14:foregroundMark x1="27111" y1="87111" x2="27111" y2="87111"/>
                          <a14:foregroundMark x1="27556" y1="87111" x2="27556" y2="87111"/>
                          <a14:foregroundMark x1="30444" y1="88444" x2="30444" y2="88444"/>
                          <a14:foregroundMark x1="35333" y1="80667" x2="35333" y2="80667"/>
                          <a14:foregroundMark x1="39778" y1="79111" x2="39778" y2="79111"/>
                          <a14:foregroundMark x1="38889" y1="78889" x2="38889" y2="78889"/>
                          <a14:foregroundMark x1="39556" y1="79111" x2="39556" y2="79111"/>
                          <a14:foregroundMark x1="38889" y1="79111" x2="40000" y2="79111"/>
                          <a14:foregroundMark x1="69333" y1="83556" x2="69333" y2="83556"/>
                          <a14:foregroundMark x1="69778" y1="83556" x2="69778" y2="83556"/>
                          <a14:foregroundMark x1="69111" y1="83333" x2="69333" y2="83556"/>
                          <a14:foregroundMark x1="69333" y1="83556" x2="69778" y2="83556"/>
                          <a14:foregroundMark x1="68889" y1="83556" x2="69556" y2="83333"/>
                          <a14:foregroundMark x1="68889" y1="83111" x2="69111" y2="82889"/>
                          <a14:foregroundMark x1="69778" y1="84000" x2="69778" y2="84000"/>
                          <a14:foregroundMark x1="69333" y1="83778" x2="69333" y2="83778"/>
                          <a14:foregroundMark x1="69556" y1="84222" x2="69556" y2="84222"/>
                          <a14:foregroundMark x1="69556" y1="83333" x2="69556" y2="83333"/>
                          <a14:foregroundMark x1="68889" y1="82889" x2="69111" y2="83333"/>
                          <a14:foregroundMark x1="69556" y1="84222" x2="69556" y2="84222"/>
                          <a14:foregroundMark x1="69556" y1="83778" x2="69556" y2="84222"/>
                          <a14:foregroundMark x1="69556" y1="83556" x2="69778" y2="84000"/>
                          <a14:foregroundMark x1="69333" y1="83111" x2="69333" y2="83111"/>
                          <a14:foregroundMark x1="62667" y1="82667" x2="62667" y2="82667"/>
                          <a14:foregroundMark x1="63333" y1="82000" x2="63333" y2="82000"/>
                          <a14:foregroundMark x1="76222" y1="85111" x2="76222" y2="85111"/>
                          <a14:foregroundMark x1="77111" y1="82889" x2="77111" y2="82889"/>
                          <a14:foregroundMark x1="76667" y1="82222" x2="76667" y2="82222"/>
                          <a14:foregroundMark x1="84222" y1="76889" x2="84222" y2="76889"/>
                          <a14:foregroundMark x1="45778" y1="84889" x2="45778" y2="84889"/>
                          <a14:foregroundMark x1="44000" y1="83556" x2="44000" y2="83556"/>
                          <a14:foregroundMark x1="41333" y1="84667" x2="41333" y2="84667"/>
                          <a14:foregroundMark x1="44222" y1="83556" x2="44222" y2="83556"/>
                          <a14:foregroundMark x1="42222" y1="84222" x2="42222" y2="84222"/>
                          <a14:foregroundMark x1="43111" y1="84222" x2="43333" y2="84000"/>
                          <a14:foregroundMark x1="44000" y1="83556" x2="44000" y2="83556"/>
                          <a14:foregroundMark x1="44667" y1="83556" x2="43333" y2="83556"/>
                          <a14:foregroundMark x1="44444" y1="83333" x2="44444" y2="83333"/>
                          <a14:foregroundMark x1="44444" y1="83333" x2="44444" y2="83333"/>
                          <a14:foregroundMark x1="44667" y1="83333" x2="44667" y2="83333"/>
                          <a14:foregroundMark x1="44000" y1="83556" x2="44444" y2="83556"/>
                          <a14:foregroundMark x1="44667" y1="83556" x2="44667" y2="83556"/>
                          <a14:foregroundMark x1="39778" y1="86000" x2="39778" y2="86000"/>
                          <a14:foregroundMark x1="38889" y1="86667" x2="38889" y2="86667"/>
                          <a14:foregroundMark x1="36222" y1="81556" x2="36222" y2="81556"/>
                          <a14:foregroundMark x1="62444" y1="85111" x2="62444" y2="85111"/>
                          <a14:foregroundMark x1="61556" y1="46667" x2="61556" y2="46667"/>
                          <a14:foregroundMark x1="62000" y1="47556" x2="62000" y2="47556"/>
                          <a14:foregroundMark x1="62000" y1="47556" x2="62000" y2="47556"/>
                          <a14:foregroundMark x1="61778" y1="47333" x2="62889" y2="47333"/>
                          <a14:foregroundMark x1="58889" y1="46889" x2="58889" y2="46889"/>
                          <a14:foregroundMark x1="59556" y1="47556" x2="59556" y2="47556"/>
                          <a14:foregroundMark x1="58667" y1="47333" x2="60889" y2="47333"/>
                          <a14:backgroundMark x1="28000" y1="41778" x2="48000" y2="46000"/>
                          <a14:backgroundMark x1="43548" y1="53580" x2="39778" y2="60000"/>
                          <a14:backgroundMark x1="41850" y1="67630" x2="44667" y2="78000"/>
                          <a14:backgroundMark x1="41313" y1="65651" x2="41826" y2="67541"/>
                          <a14:backgroundMark x1="39778" y1="60000" x2="40582" y2="62960"/>
                          <a14:backgroundMark x1="44667" y1="78000" x2="53023" y2="79966"/>
                          <a14:backgroundMark x1="69807" y1="84222" x2="71333" y2="88000"/>
                          <a14:backgroundMark x1="65960" y1="74699" x2="69130" y2="82544"/>
                          <a14:backgroundMark x1="56515" y1="51319" x2="62934" y2="67208"/>
                          <a14:backgroundMark x1="55264" y1="48222" x2="56366" y2="50949"/>
                          <a14:backgroundMark x1="55181" y1="48016" x2="55264" y2="48222"/>
                          <a14:backgroundMark x1="53111" y1="42889" x2="53750" y2="44471"/>
                          <a14:backgroundMark x1="53704" y1="50336" x2="66595" y2="68677"/>
                          <a14:backgroundMark x1="51437" y1="47111" x2="51510" y2="47214"/>
                          <a14:backgroundMark x1="51281" y1="46889" x2="51437" y2="47111"/>
                          <a14:backgroundMark x1="50550" y1="45850" x2="51281" y2="46889"/>
                          <a14:backgroundMark x1="48000" y1="42222" x2="50198" y2="45348"/>
                          <a14:backgroundMark x1="62789" y1="44348" x2="63636" y2="44415"/>
                          <a14:backgroundMark x1="57767" y1="43954" x2="60673" y2="44182"/>
                          <a14:backgroundMark x1="44222" y1="42889" x2="55824" y2="43801"/>
                          <a14:backgroundMark x1="64758" y1="44398" x2="86000" y2="43111"/>
                          <a14:backgroundMark x1="39333" y1="35778" x2="72889" y2="36222"/>
                          <a14:backgroundMark x1="41333" y1="55778" x2="33811" y2="63133"/>
                          <a14:backgroundMark x1="36298" y1="86667" x2="34057" y2="92136"/>
                          <a14:backgroundMark x1="36571" y1="86000" x2="36298" y2="86667"/>
                          <a14:backgroundMark x1="37117" y1="84667" x2="36571" y2="86000"/>
                          <a14:backgroundMark x1="37299" y1="84222" x2="37117" y2="84667"/>
                          <a14:backgroundMark x1="38298" y1="81784" x2="37299" y2="84222"/>
                          <a14:backgroundMark x1="44224" y1="67319" x2="40303" y2="76890"/>
                          <a14:backgroundMark x1="41530" y1="86667" x2="40000" y2="88444"/>
                          <a14:backgroundMark x1="42104" y1="86000" x2="41530" y2="86667"/>
                          <a14:backgroundMark x1="42602" y1="85421" x2="42104" y2="86000"/>
                          <a14:backgroundMark x1="62000" y1="62889" x2="45116" y2="82501"/>
                          <a14:backgroundMark x1="27111" y1="36444" x2="78222" y2="32667"/>
                          <a14:backgroundMark x1="27111" y1="71778" x2="50222" y2="69556"/>
                          <a14:backgroundMark x1="43556" y1="47111" x2="43556" y2="47111"/>
                          <a14:backgroundMark x1="43111" y1="48222" x2="45333" y2="47778"/>
                          <a14:backgroundMark x1="46000" y1="57333" x2="52222" y2="56889"/>
                          <a14:backgroundMark x1="42667" y1="59778" x2="54000" y2="59778"/>
                          <a14:backgroundMark x1="53333" y1="93111" x2="53333" y2="93111"/>
                          <a14:backgroundMark x1="53556" y1="95556" x2="53111" y2="96000"/>
                          <a14:backgroundMark x1="30000" y1="88000" x2="30000" y2="88000"/>
                          <a14:backgroundMark x1="40222" y1="48000" x2="41333" y2="53333"/>
                          <a14:backgroundMark x1="42000" y1="48444" x2="42444" y2="54222"/>
                          <a14:backgroundMark x1="42000" y1="47333" x2="44889" y2="52667"/>
                          <a14:backgroundMark x1="48000" y1="48000" x2="48222" y2="52667"/>
                          <a14:backgroundMark x1="48222" y1="46222" x2="49333" y2="52000"/>
                          <a14:backgroundMark x1="53778" y1="44000" x2="53556" y2="50000"/>
                          <a14:backgroundMark x1="56765" y1="47556" x2="57556" y2="51111"/>
                          <a14:backgroundMark x1="56617" y1="46889" x2="56765" y2="47556"/>
                          <a14:backgroundMark x1="56222" y1="45111" x2="56617" y2="46889"/>
                          <a14:backgroundMark x1="59008" y1="50288" x2="58667" y2="51556"/>
                          <a14:backgroundMark x1="62294" y1="48268" x2="62000" y2="51111"/>
                          <a14:backgroundMark x1="62667" y1="44667" x2="62510" y2="46183"/>
                          <a14:backgroundMark x1="60074" y1="85111" x2="60000" y2="85778"/>
                          <a14:backgroundMark x1="60222" y1="83778" x2="60074" y2="8511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780" t="38467" r="8252"/>
            <a:stretch/>
          </p:blipFill>
          <p:spPr>
            <a:xfrm>
              <a:off x="6668542" y="2744435"/>
              <a:ext cx="2700542" cy="2131312"/>
            </a:xfrm>
            <a:prstGeom prst="rect">
              <a:avLst/>
            </a:prstGeom>
          </p:spPr>
        </p:pic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3EF7E428-1A8B-4F2B-ADCC-4DB36353947A}"/>
              </a:ext>
            </a:extLst>
          </p:cNvPr>
          <p:cNvGrpSpPr/>
          <p:nvPr/>
        </p:nvGrpSpPr>
        <p:grpSpPr>
          <a:xfrm>
            <a:off x="22241133" y="2094841"/>
            <a:ext cx="3463667" cy="3398408"/>
            <a:chOff x="8757637" y="1980398"/>
            <a:chExt cx="3463667" cy="3398408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F8E930E1-90B9-4448-B839-EF8A08AF7A33}"/>
                </a:ext>
              </a:extLst>
            </p:cNvPr>
            <p:cNvSpPr/>
            <p:nvPr/>
          </p:nvSpPr>
          <p:spPr>
            <a:xfrm>
              <a:off x="9315516" y="1980398"/>
              <a:ext cx="2424310" cy="3398408"/>
            </a:xfrm>
            <a:prstGeom prst="rect">
              <a:avLst/>
            </a:prstGeom>
            <a:solidFill>
              <a:srgbClr val="A204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pic>
          <p:nvPicPr>
            <p:cNvPr id="43" name="Picture 42" descr="A picture containing text, clock, sign&#10;&#10;Description automatically generated">
              <a:extLst>
                <a:ext uri="{FF2B5EF4-FFF2-40B4-BE49-F238E27FC236}">
                  <a16:creationId xmlns:a16="http://schemas.microsoft.com/office/drawing/2014/main" id="{8B379CE2-1F55-4D9E-A1C8-648615DAFE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39743" y="2221060"/>
              <a:ext cx="942963" cy="251090"/>
            </a:xfrm>
            <a:prstGeom prst="rect">
              <a:avLst/>
            </a:prstGeom>
          </p:spPr>
        </p:pic>
        <p:pic>
          <p:nvPicPr>
            <p:cNvPr id="48" name="Picture 47" descr="A picture containing person, wall, clothing, person&#10;&#10;Description automatically generated">
              <a:extLst>
                <a:ext uri="{FF2B5EF4-FFF2-40B4-BE49-F238E27FC236}">
                  <a16:creationId xmlns:a16="http://schemas.microsoft.com/office/drawing/2014/main" id="{850D9F61-3F54-4563-8C43-50EDFA0976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3125" b="89875" l="10000" r="90000">
                          <a14:foregroundMark x1="49000" y1="6500" x2="58500" y2="7875"/>
                          <a14:foregroundMark x1="55667" y1="33125" x2="58500" y2="55500"/>
                          <a14:foregroundMark x1="30000" y1="71750" x2="30000" y2="71750"/>
                          <a14:foregroundMark x1="48500" y1="73125" x2="58500" y2="72375"/>
                          <a14:foregroundMark x1="53833" y1="66000" x2="63333" y2="80000"/>
                          <a14:foregroundMark x1="58167" y1="66000" x2="64833" y2="80875"/>
                          <a14:foregroundMark x1="65500" y1="68625" x2="69333" y2="84500"/>
                          <a14:foregroundMark x1="42667" y1="69375" x2="42667" y2="89875"/>
                          <a14:foregroundMark x1="55000" y1="3125" x2="55000" y2="312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1569"/>
            <a:stretch/>
          </p:blipFill>
          <p:spPr>
            <a:xfrm>
              <a:off x="9057971" y="2515027"/>
              <a:ext cx="2738498" cy="2863779"/>
            </a:xfrm>
            <a:prstGeom prst="rect">
              <a:avLst/>
            </a:prstGeom>
          </p:spPr>
        </p:pic>
        <p:pic>
          <p:nvPicPr>
            <p:cNvPr id="49" name="Picture 48" descr="Text&#10;&#10;Description automatically generated">
              <a:extLst>
                <a:ext uri="{FF2B5EF4-FFF2-40B4-BE49-F238E27FC236}">
                  <a16:creationId xmlns:a16="http://schemas.microsoft.com/office/drawing/2014/main" id="{883E371B-1CB6-4BA8-BAE4-51993AB311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7333" l="10000" r="90000">
                          <a14:foregroundMark x1="37778" y1="64222" x2="37778" y2="64222"/>
                          <a14:foregroundMark x1="39778" y1="64222" x2="42222" y2="64222"/>
                          <a14:foregroundMark x1="31333" y1="64222" x2="32667" y2="64444"/>
                          <a14:foregroundMark x1="33333" y1="64000" x2="33333" y2="64000"/>
                          <a14:foregroundMark x1="32444" y1="64222" x2="33333" y2="64000"/>
                          <a14:foregroundMark x1="44000" y1="63556" x2="44000" y2="63556"/>
                          <a14:foregroundMark x1="45333" y1="63556" x2="45333" y2="63556"/>
                          <a14:foregroundMark x1="46667" y1="63333" x2="46667" y2="63333"/>
                          <a14:foregroundMark x1="47556" y1="63333" x2="47556" y2="63333"/>
                          <a14:foregroundMark x1="48444" y1="63333" x2="48444" y2="63333"/>
                          <a14:foregroundMark x1="64667" y1="72889" x2="64667" y2="72889"/>
                          <a14:foregroundMark x1="66000" y1="71778" x2="66000" y2="71778"/>
                          <a14:foregroundMark x1="67111" y1="69556" x2="64667" y2="72444"/>
                          <a14:foregroundMark x1="65333" y1="72889" x2="65333" y2="72889"/>
                          <a14:foregroundMark x1="65333" y1="72889" x2="64667" y2="74000"/>
                          <a14:foregroundMark x1="67333" y1="69111" x2="66000" y2="71111"/>
                          <a14:foregroundMark x1="58444" y1="80444" x2="55333" y2="84889"/>
                          <a14:foregroundMark x1="52000" y1="89111" x2="50667" y2="92000"/>
                          <a14:foregroundMark x1="48222" y1="95556" x2="48222" y2="95556"/>
                          <a14:foregroundMark x1="48667" y1="97333" x2="48667" y2="97333"/>
                          <a14:foregroundMark x1="22889" y1="84444" x2="22889" y2="84444"/>
                          <a14:foregroundMark x1="20222" y1="87333" x2="20222" y2="87333"/>
                          <a14:foregroundMark x1="22000" y1="86000" x2="22000" y2="86000"/>
                          <a14:foregroundMark x1="18222" y1="90222" x2="18222" y2="90222"/>
                          <a14:foregroundMark x1="16667" y1="92444" x2="16667" y2="92444"/>
                          <a14:foregroundMark x1="15778" y1="94444" x2="15778" y2="94444"/>
                          <a14:foregroundMark x1="15333" y1="96667" x2="15333" y2="96667"/>
                          <a14:foregroundMark x1="20889" y1="97333" x2="20889" y2="97333"/>
                          <a14:foregroundMark x1="27778" y1="94889" x2="27778" y2="94889"/>
                          <a14:foregroundMark x1="23333" y1="97111" x2="23333" y2="97111"/>
                          <a14:foregroundMark x1="33556" y1="93556" x2="33556" y2="93556"/>
                          <a14:foregroundMark x1="32222" y1="94222" x2="32222" y2="94222"/>
                          <a14:foregroundMark x1="32889" y1="94000" x2="32889" y2="94000"/>
                          <a14:foregroundMark x1="33333" y1="93778" x2="33333" y2="93778"/>
                          <a14:foregroundMark x1="33111" y1="94000" x2="33111" y2="94000"/>
                          <a14:foregroundMark x1="33556" y1="93778" x2="33556" y2="93778"/>
                          <a14:foregroundMark x1="33111" y1="93778" x2="34444" y2="93556"/>
                          <a14:foregroundMark x1="29333" y1="87111" x2="29333" y2="87111"/>
                          <a14:foregroundMark x1="27111" y1="87111" x2="27111" y2="87111"/>
                          <a14:foregroundMark x1="27556" y1="87111" x2="27556" y2="87111"/>
                          <a14:foregroundMark x1="30444" y1="88444" x2="30444" y2="88444"/>
                          <a14:foregroundMark x1="35333" y1="80667" x2="35333" y2="80667"/>
                          <a14:foregroundMark x1="39778" y1="79111" x2="39778" y2="79111"/>
                          <a14:foregroundMark x1="38889" y1="78889" x2="38889" y2="78889"/>
                          <a14:foregroundMark x1="39556" y1="79111" x2="39556" y2="79111"/>
                          <a14:foregroundMark x1="38889" y1="79111" x2="40000" y2="79111"/>
                          <a14:foregroundMark x1="62667" y1="84222" x2="62667" y2="84222"/>
                          <a14:foregroundMark x1="69333" y1="83556" x2="69333" y2="83556"/>
                          <a14:foregroundMark x1="69778" y1="83556" x2="69778" y2="83556"/>
                          <a14:foregroundMark x1="69111" y1="83333" x2="69333" y2="83556"/>
                          <a14:foregroundMark x1="69333" y1="83556" x2="69778" y2="83556"/>
                          <a14:foregroundMark x1="68889" y1="83556" x2="69556" y2="83333"/>
                          <a14:foregroundMark x1="68889" y1="83111" x2="69111" y2="82889"/>
                          <a14:foregroundMark x1="69778" y1="84000" x2="69778" y2="84000"/>
                          <a14:foregroundMark x1="69333" y1="83778" x2="69333" y2="83778"/>
                          <a14:foregroundMark x1="69556" y1="84222" x2="69556" y2="84222"/>
                          <a14:foregroundMark x1="69556" y1="83333" x2="69556" y2="83333"/>
                          <a14:foregroundMark x1="68889" y1="82889" x2="69111" y2="83333"/>
                          <a14:foregroundMark x1="69556" y1="84222" x2="69556" y2="84222"/>
                          <a14:foregroundMark x1="69556" y1="83778" x2="69556" y2="84222"/>
                          <a14:foregroundMark x1="69556" y1="83556" x2="69778" y2="84000"/>
                          <a14:foregroundMark x1="69333" y1="83111" x2="69333" y2="83111"/>
                          <a14:foregroundMark x1="62667" y1="82667" x2="62667" y2="82667"/>
                          <a14:foregroundMark x1="63333" y1="82000" x2="63333" y2="82000"/>
                          <a14:foregroundMark x1="76222" y1="85111" x2="76222" y2="85111"/>
                          <a14:foregroundMark x1="77111" y1="82889" x2="77111" y2="82889"/>
                          <a14:foregroundMark x1="76667" y1="82222" x2="76667" y2="82222"/>
                          <a14:foregroundMark x1="84222" y1="76889" x2="84222" y2="76889"/>
                          <a14:foregroundMark x1="45778" y1="84889" x2="45778" y2="84889"/>
                          <a14:foregroundMark x1="44000" y1="83556" x2="44000" y2="83556"/>
                          <a14:foregroundMark x1="41333" y1="84667" x2="41333" y2="84667"/>
                          <a14:foregroundMark x1="44222" y1="83556" x2="44222" y2="83556"/>
                          <a14:foregroundMark x1="42222" y1="84222" x2="42222" y2="84222"/>
                          <a14:foregroundMark x1="43111" y1="84222" x2="43333" y2="84000"/>
                          <a14:foregroundMark x1="44000" y1="83556" x2="44000" y2="83556"/>
                          <a14:foregroundMark x1="44667" y1="83556" x2="43333" y2="83556"/>
                          <a14:foregroundMark x1="44444" y1="83333" x2="44444" y2="83333"/>
                          <a14:foregroundMark x1="44444" y1="83333" x2="44444" y2="83333"/>
                          <a14:foregroundMark x1="44667" y1="83333" x2="44667" y2="83333"/>
                          <a14:foregroundMark x1="44000" y1="83556" x2="44444" y2="83556"/>
                          <a14:foregroundMark x1="44667" y1="83556" x2="44667" y2="83556"/>
                          <a14:foregroundMark x1="39778" y1="86000" x2="39778" y2="86000"/>
                          <a14:foregroundMark x1="38889" y1="86667" x2="38889" y2="86667"/>
                          <a14:foregroundMark x1="35778" y1="81778" x2="35778" y2="81778"/>
                          <a14:foregroundMark x1="30667" y1="87111" x2="30667" y2="87111"/>
                          <a14:foregroundMark x1="62667" y1="47556" x2="62667" y2="47556"/>
                          <a14:foregroundMark x1="63556" y1="47778" x2="64000" y2="47778"/>
                          <a14:foregroundMark x1="63333" y1="47333" x2="64667" y2="47333"/>
                          <a14:backgroundMark x1="28000" y1="41778" x2="48000" y2="46000"/>
                          <a14:backgroundMark x1="43548" y1="53580" x2="39778" y2="60000"/>
                          <a14:backgroundMark x1="41850" y1="67630" x2="44667" y2="78000"/>
                          <a14:backgroundMark x1="41313" y1="65651" x2="41826" y2="67541"/>
                          <a14:backgroundMark x1="39778" y1="60000" x2="40582" y2="62960"/>
                          <a14:backgroundMark x1="44667" y1="78000" x2="53023" y2="79966"/>
                          <a14:backgroundMark x1="69807" y1="84222" x2="71333" y2="88000"/>
                          <a14:backgroundMark x1="65960" y1="74699" x2="69130" y2="82544"/>
                          <a14:backgroundMark x1="55264" y1="48222" x2="62934" y2="67208"/>
                          <a14:backgroundMark x1="55181" y1="48016" x2="55264" y2="48222"/>
                          <a14:backgroundMark x1="53111" y1="42889" x2="53750" y2="44471"/>
                          <a14:backgroundMark x1="53704" y1="50336" x2="66595" y2="68677"/>
                          <a14:backgroundMark x1="51437" y1="47111" x2="51510" y2="47214"/>
                          <a14:backgroundMark x1="51281" y1="46889" x2="51437" y2="47111"/>
                          <a14:backgroundMark x1="50550" y1="45850" x2="51281" y2="46889"/>
                          <a14:backgroundMark x1="48000" y1="42222" x2="50198" y2="45348"/>
                          <a14:backgroundMark x1="57767" y1="43954" x2="64000" y2="44444"/>
                          <a14:backgroundMark x1="44222" y1="42889" x2="55824" y2="43801"/>
                          <a14:backgroundMark x1="66607" y1="44286" x2="86000" y2="43111"/>
                          <a14:backgroundMark x1="64000" y1="44444" x2="65219" y2="44370"/>
                          <a14:backgroundMark x1="39333" y1="35778" x2="72889" y2="36222"/>
                          <a14:backgroundMark x1="41333" y1="55778" x2="33811" y2="63133"/>
                          <a14:backgroundMark x1="36298" y1="86667" x2="34057" y2="92136"/>
                          <a14:backgroundMark x1="36571" y1="86000" x2="36298" y2="86667"/>
                          <a14:backgroundMark x1="37117" y1="84667" x2="36571" y2="86000"/>
                          <a14:backgroundMark x1="37299" y1="84222" x2="37117" y2="84667"/>
                          <a14:backgroundMark x1="38298" y1="81784" x2="37299" y2="84222"/>
                          <a14:backgroundMark x1="44224" y1="67319" x2="40303" y2="76890"/>
                          <a14:backgroundMark x1="41530" y1="86667" x2="40000" y2="88444"/>
                          <a14:backgroundMark x1="42104" y1="86000" x2="41530" y2="86667"/>
                          <a14:backgroundMark x1="42602" y1="85421" x2="42104" y2="86000"/>
                          <a14:backgroundMark x1="62000" y1="62889" x2="45116" y2="82501"/>
                          <a14:backgroundMark x1="27111" y1="36444" x2="78222" y2="32667"/>
                          <a14:backgroundMark x1="27111" y1="71778" x2="50222" y2="69556"/>
                          <a14:backgroundMark x1="43556" y1="47111" x2="43556" y2="47111"/>
                          <a14:backgroundMark x1="43111" y1="48222" x2="45333" y2="47778"/>
                          <a14:backgroundMark x1="46000" y1="57333" x2="52222" y2="56889"/>
                          <a14:backgroundMark x1="42667" y1="59778" x2="54000" y2="59778"/>
                          <a14:backgroundMark x1="53333" y1="93111" x2="53333" y2="93111"/>
                          <a14:backgroundMark x1="53556" y1="95556" x2="53111" y2="96000"/>
                          <a14:backgroundMark x1="30000" y1="88000" x2="30000" y2="88000"/>
                          <a14:backgroundMark x1="39556" y1="47556" x2="40222" y2="55778"/>
                          <a14:backgroundMark x1="42889" y1="46000" x2="43111" y2="55333"/>
                          <a14:backgroundMark x1="45556" y1="46222" x2="47333" y2="52889"/>
                          <a14:backgroundMark x1="49111" y1="45556" x2="49111" y2="52000"/>
                          <a14:backgroundMark x1="50667" y1="46222" x2="52222" y2="51778"/>
                          <a14:backgroundMark x1="54000" y1="44889" x2="54000" y2="52000"/>
                          <a14:backgroundMark x1="56222" y1="44222" x2="56222" y2="50889"/>
                          <a14:backgroundMark x1="60437" y1="47556" x2="60222" y2="50889"/>
                          <a14:backgroundMark x1="60667" y1="44000" x2="60437" y2="47556"/>
                          <a14:backgroundMark x1="63496" y1="49174" x2="63333" y2="49778"/>
                          <a14:backgroundMark x1="64889" y1="44000" x2="64474" y2="4554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8467"/>
            <a:stretch/>
          </p:blipFill>
          <p:spPr>
            <a:xfrm>
              <a:off x="8757637" y="2658265"/>
              <a:ext cx="3463667" cy="2131313"/>
            </a:xfrm>
            <a:prstGeom prst="rect">
              <a:avLst/>
            </a:prstGeom>
          </p:spPr>
        </p:pic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41CA2E67-CD93-4C8B-AA88-D8EA3C5FF079}"/>
              </a:ext>
            </a:extLst>
          </p:cNvPr>
          <p:cNvSpPr/>
          <p:nvPr/>
        </p:nvSpPr>
        <p:spPr>
          <a:xfrm>
            <a:off x="-12197998" y="5925412"/>
            <a:ext cx="12192000" cy="975673"/>
          </a:xfrm>
          <a:prstGeom prst="rect">
            <a:avLst/>
          </a:prstGeom>
          <a:solidFill>
            <a:srgbClr val="A204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33" name="Picture 32" descr="A picture containing text, hairpiece&#10;&#10;Description automatically generated">
            <a:extLst>
              <a:ext uri="{FF2B5EF4-FFF2-40B4-BE49-F238E27FC236}">
                <a16:creationId xmlns:a16="http://schemas.microsoft.com/office/drawing/2014/main" id="{837CFFC6-572F-49A4-AB56-B92DF7F3DA24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39200" b="86200" l="16267" r="46267">
                        <a14:foregroundMark x1="38800" y1="39200" x2="38800" y2="39200"/>
                        <a14:foregroundMark x1="20533" y1="86200" x2="20533" y2="862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735" t="34323" r="50000" b="10407"/>
          <a:stretch/>
        </p:blipFill>
        <p:spPr>
          <a:xfrm rot="932551">
            <a:off x="-469928" y="-1238158"/>
            <a:ext cx="823508" cy="1628526"/>
          </a:xfrm>
          <a:prstGeom prst="rect">
            <a:avLst/>
          </a:prstGeom>
        </p:spPr>
      </p:pic>
      <p:pic>
        <p:nvPicPr>
          <p:cNvPr id="39" name="Picture 38" descr="A picture containing text, hairpiece&#10;&#10;Description automatically generated">
            <a:extLst>
              <a:ext uri="{FF2B5EF4-FFF2-40B4-BE49-F238E27FC236}">
                <a16:creationId xmlns:a16="http://schemas.microsoft.com/office/drawing/2014/main" id="{3DAB444B-966D-4531-A93E-C5D1F6FB36B2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39200" b="86200" l="16267" r="46267">
                        <a14:foregroundMark x1="38800" y1="39200" x2="38800" y2="39200"/>
                        <a14:foregroundMark x1="20533" y1="86200" x2="20533" y2="862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735" t="34323" r="50000" b="10407"/>
          <a:stretch/>
        </p:blipFill>
        <p:spPr>
          <a:xfrm rot="238447">
            <a:off x="12388977" y="6053426"/>
            <a:ext cx="823508" cy="1628526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BFEEDE50-AFBE-42EB-A3A5-C65A31DB2742}"/>
              </a:ext>
            </a:extLst>
          </p:cNvPr>
          <p:cNvGrpSpPr/>
          <p:nvPr/>
        </p:nvGrpSpPr>
        <p:grpSpPr>
          <a:xfrm>
            <a:off x="-14742971" y="1964097"/>
            <a:ext cx="2449534" cy="3398407"/>
            <a:chOff x="1341964" y="2210765"/>
            <a:chExt cx="2746466" cy="3870439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D016C66C-E4DC-4CCF-9D1C-D32FC122677F}"/>
                </a:ext>
              </a:extLst>
            </p:cNvPr>
            <p:cNvSpPr/>
            <p:nvPr/>
          </p:nvSpPr>
          <p:spPr>
            <a:xfrm>
              <a:off x="1356105" y="2210765"/>
              <a:ext cx="2718184" cy="3870439"/>
            </a:xfrm>
            <a:prstGeom prst="rect">
              <a:avLst/>
            </a:prstGeom>
            <a:solidFill>
              <a:srgbClr val="A204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F84E7F12-1E4D-4345-B2C0-C238EE3E0C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14077" b="87383" l="10000" r="90000">
                          <a14:foregroundMark x1="41875" y1="18665" x2="57500" y2="38269"/>
                          <a14:foregroundMark x1="54219" y1="18144" x2="61563" y2="24818"/>
                          <a14:foregroundMark x1="29531" y1="80188" x2="67188" y2="84046"/>
                          <a14:foregroundMark x1="56406" y1="75808" x2="68438" y2="84254"/>
                          <a14:foregroundMark x1="21094" y1="84672" x2="31719" y2="86444"/>
                          <a14:foregroundMark x1="49531" y1="14181" x2="51875" y2="15016"/>
                          <a14:foregroundMark x1="56406" y1="37122" x2="60938" y2="42857"/>
                          <a14:foregroundMark x1="40781" y1="39520" x2="40781" y2="39520"/>
                          <a14:foregroundMark x1="33750" y1="27424" x2="36875" y2="31700"/>
                          <a14:foregroundMark x1="67969" y1="81648" x2="75156" y2="87383"/>
                          <a14:foregroundMark x1="72656" y1="81022" x2="75000" y2="85089"/>
                          <a14:foregroundMark x1="63125" y1="31074" x2="63125" y2="31074"/>
                          <a14:foregroundMark x1="63125" y1="29718" x2="63125" y2="29718"/>
                          <a14:foregroundMark x1="41719" y1="39937" x2="41719" y2="3993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194" b="19921"/>
            <a:stretch/>
          </p:blipFill>
          <p:spPr>
            <a:xfrm>
              <a:off x="1341964" y="3269851"/>
              <a:ext cx="2681303" cy="2811238"/>
            </a:xfrm>
            <a:prstGeom prst="rect">
              <a:avLst/>
            </a:prstGeom>
          </p:spPr>
        </p:pic>
        <p:pic>
          <p:nvPicPr>
            <p:cNvPr id="47" name="Picture 46" descr="Text&#10;&#10;Description automatically generated">
              <a:extLst>
                <a:ext uri="{FF2B5EF4-FFF2-40B4-BE49-F238E27FC236}">
                  <a16:creationId xmlns:a16="http://schemas.microsoft.com/office/drawing/2014/main" id="{2DCB7AA5-1DE0-40CA-8CF2-9F793981F31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7333" l="10000" r="90000">
                          <a14:foregroundMark x1="31333" y1="64222" x2="32667" y2="64444"/>
                          <a14:foregroundMark x1="33333" y1="64000" x2="33333" y2="64000"/>
                          <a14:foregroundMark x1="32444" y1="64222" x2="33333" y2="64000"/>
                          <a14:foregroundMark x1="64667" y1="72889" x2="64667" y2="72889"/>
                          <a14:foregroundMark x1="66000" y1="71778" x2="66000" y2="71778"/>
                          <a14:foregroundMark x1="67111" y1="69556" x2="64667" y2="72444"/>
                          <a14:foregroundMark x1="65333" y1="72889" x2="65333" y2="72889"/>
                          <a14:foregroundMark x1="65333" y1="72889" x2="64667" y2="74000"/>
                          <a14:foregroundMark x1="67333" y1="69111" x2="66000" y2="71111"/>
                          <a14:foregroundMark x1="58444" y1="80444" x2="55333" y2="84889"/>
                          <a14:foregroundMark x1="52000" y1="89111" x2="50667" y2="92000"/>
                          <a14:foregroundMark x1="48222" y1="95556" x2="48222" y2="95556"/>
                          <a14:foregroundMark x1="48667" y1="97333" x2="48667" y2="97333"/>
                          <a14:foregroundMark x1="22889" y1="84444" x2="22889" y2="84444"/>
                          <a14:foregroundMark x1="20222" y1="87333" x2="20222" y2="87333"/>
                          <a14:foregroundMark x1="22000" y1="86000" x2="22000" y2="86000"/>
                          <a14:foregroundMark x1="18222" y1="90222" x2="18222" y2="90222"/>
                          <a14:foregroundMark x1="16667" y1="92444" x2="16667" y2="92444"/>
                          <a14:foregroundMark x1="15778" y1="94444" x2="15778" y2="94444"/>
                          <a14:foregroundMark x1="15333" y1="96667" x2="15333" y2="96667"/>
                          <a14:foregroundMark x1="20889" y1="97333" x2="20889" y2="97333"/>
                          <a14:foregroundMark x1="27778" y1="94889" x2="27778" y2="94889"/>
                          <a14:foregroundMark x1="23333" y1="97111" x2="23333" y2="97111"/>
                          <a14:foregroundMark x1="33556" y1="93556" x2="33556" y2="93556"/>
                          <a14:foregroundMark x1="32222" y1="94222" x2="32222" y2="94222"/>
                          <a14:foregroundMark x1="32889" y1="94000" x2="32889" y2="94000"/>
                          <a14:foregroundMark x1="33333" y1="93778" x2="33333" y2="93778"/>
                          <a14:foregroundMark x1="33111" y1="94000" x2="33111" y2="94000"/>
                          <a14:foregroundMark x1="33556" y1="93778" x2="33556" y2="93778"/>
                          <a14:foregroundMark x1="33111" y1="93778" x2="34444" y2="93556"/>
                          <a14:foregroundMark x1="29333" y1="87111" x2="29333" y2="87111"/>
                          <a14:foregroundMark x1="27111" y1="87111" x2="27111" y2="87111"/>
                          <a14:foregroundMark x1="27556" y1="87111" x2="27556" y2="87111"/>
                          <a14:foregroundMark x1="30444" y1="88444" x2="30444" y2="88444"/>
                          <a14:foregroundMark x1="35333" y1="80667" x2="35333" y2="80667"/>
                          <a14:foregroundMark x1="39778" y1="79111" x2="39778" y2="79111"/>
                          <a14:foregroundMark x1="38889" y1="78889" x2="38889" y2="78889"/>
                          <a14:foregroundMark x1="39556" y1="79111" x2="39556" y2="79111"/>
                          <a14:foregroundMark x1="38889" y1="79111" x2="40000" y2="79111"/>
                          <a14:foregroundMark x1="62667" y1="84222" x2="62667" y2="84222"/>
                          <a14:foregroundMark x1="69333" y1="83556" x2="69333" y2="83556"/>
                          <a14:foregroundMark x1="69778" y1="83556" x2="69778" y2="83556"/>
                          <a14:foregroundMark x1="69111" y1="83333" x2="69333" y2="83556"/>
                          <a14:foregroundMark x1="69333" y1="83556" x2="69778" y2="83556"/>
                          <a14:foregroundMark x1="68889" y1="83556" x2="69556" y2="83333"/>
                          <a14:foregroundMark x1="68889" y1="83111" x2="69111" y2="82889"/>
                          <a14:foregroundMark x1="69778" y1="84000" x2="69778" y2="84000"/>
                          <a14:foregroundMark x1="69333" y1="83778" x2="69333" y2="83778"/>
                          <a14:foregroundMark x1="69556" y1="84222" x2="69556" y2="84222"/>
                          <a14:foregroundMark x1="69556" y1="83333" x2="69556" y2="83333"/>
                          <a14:foregroundMark x1="68889" y1="82889" x2="69111" y2="83333"/>
                          <a14:foregroundMark x1="69556" y1="84222" x2="69556" y2="84222"/>
                          <a14:foregroundMark x1="69556" y1="83778" x2="69556" y2="84222"/>
                          <a14:foregroundMark x1="69556" y1="83556" x2="69778" y2="84000"/>
                          <a14:foregroundMark x1="69333" y1="83111" x2="69333" y2="83111"/>
                          <a14:foregroundMark x1="62667" y1="82667" x2="62667" y2="82667"/>
                          <a14:foregroundMark x1="63333" y1="82000" x2="63333" y2="82000"/>
                          <a14:foregroundMark x1="76222" y1="85111" x2="76222" y2="85111"/>
                          <a14:foregroundMark x1="77111" y1="82889" x2="77111" y2="82889"/>
                          <a14:foregroundMark x1="76667" y1="82222" x2="76667" y2="82222"/>
                          <a14:foregroundMark x1="84222" y1="76889" x2="84222" y2="76889"/>
                          <a14:foregroundMark x1="45778" y1="84889" x2="45778" y2="84889"/>
                          <a14:foregroundMark x1="44000" y1="83556" x2="44000" y2="83556"/>
                          <a14:foregroundMark x1="41333" y1="84667" x2="41333" y2="84667"/>
                          <a14:foregroundMark x1="44222" y1="83556" x2="44222" y2="83556"/>
                          <a14:foregroundMark x1="42222" y1="84222" x2="42222" y2="84222"/>
                          <a14:foregroundMark x1="43111" y1="84222" x2="43333" y2="84000"/>
                          <a14:foregroundMark x1="44000" y1="83556" x2="44000" y2="83556"/>
                          <a14:foregroundMark x1="44667" y1="83556" x2="43333" y2="83556"/>
                          <a14:foregroundMark x1="44444" y1="83333" x2="44444" y2="83333"/>
                          <a14:foregroundMark x1="44444" y1="83333" x2="44444" y2="83333"/>
                          <a14:foregroundMark x1="44667" y1="83333" x2="44667" y2="83333"/>
                          <a14:foregroundMark x1="44000" y1="83556" x2="44444" y2="83556"/>
                          <a14:foregroundMark x1="44667" y1="83556" x2="44667" y2="83556"/>
                          <a14:foregroundMark x1="39778" y1="86000" x2="39778" y2="86000"/>
                          <a14:foregroundMark x1="38889" y1="86667" x2="38889" y2="86667"/>
                          <a14:foregroundMark x1="69111" y1="48889" x2="69111" y2="48889"/>
                          <a14:foregroundMark x1="66444" y1="48444" x2="66444" y2="48444"/>
                          <a14:foregroundMark x1="69778" y1="48667" x2="69778" y2="48667"/>
                          <a14:foregroundMark x1="69778" y1="49111" x2="71111" y2="50000"/>
                          <a14:foregroundMark x1="66667" y1="47778" x2="66667" y2="47778"/>
                          <a14:foregroundMark x1="60667" y1="47111" x2="60667" y2="47111"/>
                          <a14:foregroundMark x1="60667" y1="47333" x2="60667" y2="47333"/>
                          <a14:foregroundMark x1="61778" y1="47556" x2="63111" y2="47556"/>
                          <a14:foregroundMark x1="65556" y1="47556" x2="67111" y2="47556"/>
                          <a14:foregroundMark x1="64444" y1="47111" x2="66444" y2="48444"/>
                          <a14:foregroundMark x1="66444" y1="48000" x2="68444" y2="48889"/>
                          <a14:foregroundMark x1="69778" y1="48889" x2="70667" y2="48889"/>
                          <a14:foregroundMark x1="43111" y1="63333" x2="43111" y2="63333"/>
                          <a14:foregroundMark x1="45111" y1="63556" x2="45111" y2="63556"/>
                          <a14:foregroundMark x1="41111" y1="64000" x2="41111" y2="64000"/>
                          <a14:foregroundMark x1="41778" y1="64000" x2="42000" y2="63778"/>
                          <a14:foregroundMark x1="40667" y1="63778" x2="41111" y2="63778"/>
                          <a14:foregroundMark x1="40889" y1="64000" x2="42222" y2="64000"/>
                          <a14:foregroundMark x1="41111" y1="63333" x2="41111" y2="63333"/>
                          <a14:foregroundMark x1="44444" y1="63333" x2="43333" y2="63333"/>
                          <a14:foregroundMark x1="45111" y1="63333" x2="45111" y2="63333"/>
                          <a14:foregroundMark x1="45556" y1="63333" x2="45556" y2="63333"/>
                          <a14:foregroundMark x1="44667" y1="63556" x2="45333" y2="63556"/>
                          <a14:foregroundMark x1="44667" y1="63333" x2="45333" y2="63333"/>
                          <a14:foregroundMark x1="44667" y1="63333" x2="45778" y2="63111"/>
                          <a14:foregroundMark x1="44667" y1="63111" x2="45556" y2="62889"/>
                          <a14:foregroundMark x1="44667" y1="63778" x2="45556" y2="63778"/>
                          <a14:foregroundMark x1="44222" y1="63111" x2="45556" y2="62889"/>
                          <a14:foregroundMark x1="44667" y1="64000" x2="45778" y2="64000"/>
                          <a14:foregroundMark x1="44222" y1="63111" x2="44222" y2="63111"/>
                          <a14:foregroundMark x1="37111" y1="81778" x2="37111" y2="81778"/>
                          <a14:foregroundMark x1="64889" y1="46889" x2="64889" y2="46889"/>
                          <a14:foregroundMark x1="64889" y1="46667" x2="64889" y2="46667"/>
                          <a14:foregroundMark x1="64444" y1="46667" x2="64444" y2="46667"/>
                          <a14:foregroundMark x1="64889" y1="46667" x2="64889" y2="46667"/>
                          <a14:foregroundMark x1="64667" y1="46889" x2="66000" y2="47333"/>
                          <a14:foregroundMark x1="64889" y1="46667" x2="64889" y2="46667"/>
                          <a14:foregroundMark x1="64889" y1="46667" x2="64889" y2="46667"/>
                          <a14:foregroundMark x1="70222" y1="48444" x2="70222" y2="48444"/>
                          <a14:foregroundMark x1="70222" y1="48000" x2="70222" y2="48000"/>
                          <a14:foregroundMark x1="70000" y1="48444" x2="70444" y2="48444"/>
                          <a14:foregroundMark x1="69556" y1="48000" x2="70667" y2="48667"/>
                          <a14:foregroundMark x1="64222" y1="46889" x2="66222" y2="46889"/>
                          <a14:foregroundMark x1="40889" y1="63333" x2="42444" y2="63111"/>
                          <a14:foregroundMark x1="44222" y1="62889" x2="43111" y2="62889"/>
                          <a14:foregroundMark x1="44444" y1="62889" x2="43778" y2="62889"/>
                          <a14:foregroundMark x1="41556" y1="62889" x2="41333" y2="62889"/>
                          <a14:foregroundMark x1="41556" y1="63333" x2="40667" y2="63333"/>
                          <a14:foregroundMark x1="30667" y1="87333" x2="30667" y2="87333"/>
                          <a14:foregroundMark x1="30444" y1="88222" x2="30444" y2="88222"/>
                          <a14:foregroundMark x1="69333" y1="82889" x2="69333" y2="82889"/>
                          <a14:foregroundMark x1="69333" y1="82667" x2="69333" y2="82667"/>
                          <a14:foregroundMark x1="69111" y1="82667" x2="68889" y2="82667"/>
                          <a14:foregroundMark x1="69111" y1="82889" x2="69556" y2="82889"/>
                          <a14:foregroundMark x1="68889" y1="83111" x2="69556" y2="82889"/>
                          <a14:foregroundMark x1="68889" y1="82667" x2="69333" y2="82667"/>
                          <a14:foregroundMark x1="69778" y1="84000" x2="69778" y2="84000"/>
                          <a14:foregroundMark x1="69556" y1="84444" x2="70222" y2="84000"/>
                          <a14:foregroundMark x1="63778" y1="81778" x2="63778" y2="81778"/>
                          <a14:backgroundMark x1="28000" y1="41778" x2="48000" y2="46000"/>
                          <a14:backgroundMark x1="40422" y1="58904" x2="39778" y2="60000"/>
                          <a14:backgroundMark x1="43548" y1="53580" x2="40495" y2="58779"/>
                          <a14:backgroundMark x1="42121" y1="68628" x2="44667" y2="78000"/>
                          <a14:backgroundMark x1="44667" y1="78000" x2="53023" y2="79966"/>
                          <a14:backgroundMark x1="69952" y1="84582" x2="71333" y2="88000"/>
                          <a14:backgroundMark x1="65960" y1="74699" x2="69067" y2="82387"/>
                          <a14:backgroundMark x1="55264" y1="48222" x2="62934" y2="67208"/>
                          <a14:backgroundMark x1="55181" y1="48016" x2="55264" y2="48222"/>
                          <a14:backgroundMark x1="53111" y1="42889" x2="53750" y2="44471"/>
                          <a14:backgroundMark x1="53704" y1="50336" x2="66595" y2="68677"/>
                          <a14:backgroundMark x1="51437" y1="47111" x2="51510" y2="47214"/>
                          <a14:backgroundMark x1="51281" y1="46889" x2="51437" y2="47111"/>
                          <a14:backgroundMark x1="50550" y1="45850" x2="51281" y2="46889"/>
                          <a14:backgroundMark x1="48000" y1="42222" x2="50198" y2="45348"/>
                          <a14:backgroundMark x1="57767" y1="43954" x2="63770" y2="44426"/>
                          <a14:backgroundMark x1="44222" y1="42889" x2="55824" y2="43801"/>
                          <a14:backgroundMark x1="69296" y1="44123" x2="86000" y2="43111"/>
                          <a14:backgroundMark x1="65135" y1="44375" x2="65850" y2="44332"/>
                          <a14:backgroundMark x1="39333" y1="35778" x2="72889" y2="36222"/>
                          <a14:backgroundMark x1="41333" y1="55778" x2="33811" y2="63133"/>
                          <a14:backgroundMark x1="36298" y1="86667" x2="34057" y2="92136"/>
                          <a14:backgroundMark x1="36571" y1="86000" x2="36298" y2="86667"/>
                          <a14:backgroundMark x1="37117" y1="84667" x2="36571" y2="86000"/>
                          <a14:backgroundMark x1="37299" y1="84222" x2="37117" y2="84667"/>
                          <a14:backgroundMark x1="38298" y1="81784" x2="37299" y2="84222"/>
                          <a14:backgroundMark x1="43926" y1="68047" x2="40303" y2="76890"/>
                          <a14:backgroundMark x1="41530" y1="86667" x2="40000" y2="88444"/>
                          <a14:backgroundMark x1="42104" y1="86000" x2="41530" y2="86667"/>
                          <a14:backgroundMark x1="42602" y1="85421" x2="42104" y2="86000"/>
                          <a14:backgroundMark x1="62000" y1="62889" x2="45116" y2="82501"/>
                          <a14:backgroundMark x1="27111" y1="36444" x2="78222" y2="32667"/>
                          <a14:backgroundMark x1="27111" y1="71778" x2="50222" y2="69556"/>
                          <a14:backgroundMark x1="43556" y1="47111" x2="43556" y2="47111"/>
                          <a14:backgroundMark x1="43111" y1="48222" x2="45333" y2="47778"/>
                          <a14:backgroundMark x1="46000" y1="57333" x2="52222" y2="56889"/>
                          <a14:backgroundMark x1="47738" y1="59778" x2="54000" y2="59778"/>
                          <a14:backgroundMark x1="44391" y1="59778" x2="46142" y2="59778"/>
                          <a14:backgroundMark x1="42667" y1="59778" x2="42964" y2="59778"/>
                          <a14:backgroundMark x1="53333" y1="93111" x2="53333" y2="93111"/>
                          <a14:backgroundMark x1="53556" y1="95556" x2="53111" y2="96000"/>
                          <a14:backgroundMark x1="30000" y1="88000" x2="30000" y2="88000"/>
                          <a14:backgroundMark x1="42556" y1="68489" x2="42667" y2="68889"/>
                          <a14:backgroundMark x1="41586" y1="64999" x2="42243" y2="67363"/>
                          <a14:backgroundMark x1="40444" y1="60889" x2="40569" y2="61340"/>
                          <a14:backgroundMark x1="44000" y1="60444" x2="44684" y2="62309"/>
                          <a14:backgroundMark x1="49054" y1="63556" x2="49556" y2="66667"/>
                          <a14:backgroundMark x1="49018" y1="63333" x2="49054" y2="63556"/>
                          <a14:backgroundMark x1="48982" y1="63111" x2="49018" y2="63333"/>
                          <a14:backgroundMark x1="48444" y1="59778" x2="48982" y2="63111"/>
                          <a14:backgroundMark x1="44205" y1="66471" x2="44222" y2="66889"/>
                          <a14:backgroundMark x1="44000" y1="61333" x2="44037" y2="62249"/>
                          <a14:backgroundMark x1="41333" y1="65349" x2="41333" y2="67778"/>
                          <a14:backgroundMark x1="60222" y1="85778" x2="60222" y2="85778"/>
                          <a14:backgroundMark x1="43778" y1="46444" x2="48444" y2="54000"/>
                          <a14:backgroundMark x1="48667" y1="45333" x2="53778" y2="55111"/>
                          <a14:backgroundMark x1="53556" y1="44444" x2="57111" y2="52000"/>
                          <a14:backgroundMark x1="61644" y1="50803" x2="62444" y2="54000"/>
                          <a14:backgroundMark x1="60777" y1="47333" x2="61099" y2="48622"/>
                          <a14:backgroundMark x1="60722" y1="47111" x2="60777" y2="47333"/>
                          <a14:backgroundMark x1="60667" y1="46889" x2="60722" y2="47111"/>
                          <a14:backgroundMark x1="60612" y1="46667" x2="60667" y2="46889"/>
                          <a14:backgroundMark x1="59778" y1="43333" x2="60612" y2="46667"/>
                          <a14:backgroundMark x1="64444" y1="43111" x2="64759" y2="46046"/>
                          <a14:backgroundMark x1="70457" y1="50644" x2="70667" y2="52889"/>
                          <a14:backgroundMark x1="70112" y1="46967" x2="70151" y2="47386"/>
                          <a14:backgroundMark x1="38889" y1="48889" x2="41556" y2="54000"/>
                        </a14:backgroundRemoval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411" t="32291" r="10718"/>
            <a:stretch/>
          </p:blipFill>
          <p:spPr>
            <a:xfrm>
              <a:off x="1370247" y="3153065"/>
              <a:ext cx="2718183" cy="2491398"/>
            </a:xfrm>
            <a:prstGeom prst="rect">
              <a:avLst/>
            </a:prstGeom>
          </p:spPr>
        </p:pic>
        <p:pic>
          <p:nvPicPr>
            <p:cNvPr id="51" name="Picture 50" descr="A picture containing text, clock, sign&#10;&#10;Description automatically generated">
              <a:extLst>
                <a:ext uri="{FF2B5EF4-FFF2-40B4-BE49-F238E27FC236}">
                  <a16:creationId xmlns:a16="http://schemas.microsoft.com/office/drawing/2014/main" id="{3DC5F7C6-F369-43D0-ABF2-B29545BC814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68122" y="2484854"/>
              <a:ext cx="1057269" cy="28596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04455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31412CC-5AEC-4EFE-87A9-ED7B468C4D7F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9E9E9"/>
          </a:solidFill>
        </p:spPr>
        <p:txBody>
          <a:bodyPr wrap="square" rtlCol="0">
            <a:spAutoFit/>
          </a:bodyPr>
          <a:lstStyle/>
          <a:p>
            <a:endParaRPr lang="vi-V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47BEA3-1B34-40B7-8C68-4457C77D71E7}"/>
              </a:ext>
            </a:extLst>
          </p:cNvPr>
          <p:cNvSpPr txBox="1"/>
          <p:nvPr/>
        </p:nvSpPr>
        <p:spPr>
          <a:xfrm>
            <a:off x="3393023" y="287160"/>
            <a:ext cx="55760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>
                <a:solidFill>
                  <a:srgbClr val="C00000"/>
                </a:solidFill>
                <a:latin typeface="Bahnschrift Condensed" panose="020B0502040204020203" pitchFamily="34" charset="0"/>
              </a:rPr>
              <a:t>THÀNH VIÊN TRONG NHÓM</a:t>
            </a:r>
            <a:endParaRPr lang="vi-VN" sz="4800" b="1">
              <a:solidFill>
                <a:srgbClr val="C00000"/>
              </a:solidFill>
              <a:latin typeface="Bahnschrift Condensed" panose="020B0502040204020203" pitchFamily="34" charset="0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5FD36EC-F58F-470A-A388-31E6F3835E44}"/>
              </a:ext>
            </a:extLst>
          </p:cNvPr>
          <p:cNvGrpSpPr/>
          <p:nvPr/>
        </p:nvGrpSpPr>
        <p:grpSpPr>
          <a:xfrm>
            <a:off x="377415" y="1415199"/>
            <a:ext cx="2449534" cy="3398407"/>
            <a:chOff x="1341964" y="2210765"/>
            <a:chExt cx="2746466" cy="3870439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69FC930-7FF1-40F1-831D-035157B0F0E0}"/>
                </a:ext>
              </a:extLst>
            </p:cNvPr>
            <p:cNvSpPr/>
            <p:nvPr/>
          </p:nvSpPr>
          <p:spPr>
            <a:xfrm>
              <a:off x="1356105" y="2210765"/>
              <a:ext cx="2718184" cy="3870439"/>
            </a:xfrm>
            <a:prstGeom prst="rect">
              <a:avLst/>
            </a:prstGeom>
            <a:solidFill>
              <a:srgbClr val="A204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0CE19C0E-05A6-4EFD-9DC8-171A7C73C5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4077" b="87383" l="10000" r="90000">
                          <a14:foregroundMark x1="41875" y1="18665" x2="57500" y2="38269"/>
                          <a14:foregroundMark x1="54219" y1="18144" x2="61563" y2="24818"/>
                          <a14:foregroundMark x1="29531" y1="80188" x2="67188" y2="84046"/>
                          <a14:foregroundMark x1="56406" y1="75808" x2="68438" y2="84254"/>
                          <a14:foregroundMark x1="21094" y1="84672" x2="31719" y2="86444"/>
                          <a14:foregroundMark x1="49531" y1="14181" x2="51875" y2="15016"/>
                          <a14:foregroundMark x1="56406" y1="37122" x2="60938" y2="42857"/>
                          <a14:foregroundMark x1="40781" y1="39520" x2="40781" y2="39520"/>
                          <a14:foregroundMark x1="33750" y1="27424" x2="36875" y2="31700"/>
                          <a14:foregroundMark x1="67969" y1="81648" x2="75156" y2="87383"/>
                          <a14:foregroundMark x1="72656" y1="81022" x2="75000" y2="85089"/>
                          <a14:foregroundMark x1="63125" y1="31074" x2="63125" y2="31074"/>
                          <a14:foregroundMark x1="63125" y1="29718" x2="63125" y2="29718"/>
                          <a14:foregroundMark x1="41719" y1="39937" x2="41719" y2="3993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194" b="19921"/>
            <a:stretch/>
          </p:blipFill>
          <p:spPr>
            <a:xfrm>
              <a:off x="1341964" y="3269851"/>
              <a:ext cx="2681303" cy="2811238"/>
            </a:xfrm>
            <a:prstGeom prst="rect">
              <a:avLst/>
            </a:prstGeom>
          </p:spPr>
        </p:pic>
        <p:pic>
          <p:nvPicPr>
            <p:cNvPr id="23" name="Picture 22" descr="Text&#10;&#10;Description automatically generated">
              <a:extLst>
                <a:ext uri="{FF2B5EF4-FFF2-40B4-BE49-F238E27FC236}">
                  <a16:creationId xmlns:a16="http://schemas.microsoft.com/office/drawing/2014/main" id="{FCB19256-3A67-4AC3-B8FD-1FFE47640F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7333" l="10000" r="90000">
                          <a14:foregroundMark x1="31333" y1="64222" x2="32667" y2="64444"/>
                          <a14:foregroundMark x1="33333" y1="64000" x2="33333" y2="64000"/>
                          <a14:foregroundMark x1="32444" y1="64222" x2="33333" y2="64000"/>
                          <a14:foregroundMark x1="64667" y1="72889" x2="64667" y2="72889"/>
                          <a14:foregroundMark x1="66000" y1="71778" x2="66000" y2="71778"/>
                          <a14:foregroundMark x1="67111" y1="69556" x2="64667" y2="72444"/>
                          <a14:foregroundMark x1="65333" y1="72889" x2="65333" y2="72889"/>
                          <a14:foregroundMark x1="65333" y1="72889" x2="64667" y2="74000"/>
                          <a14:foregroundMark x1="67333" y1="69111" x2="66000" y2="71111"/>
                          <a14:foregroundMark x1="58444" y1="80444" x2="55333" y2="84889"/>
                          <a14:foregroundMark x1="52000" y1="89111" x2="50667" y2="92000"/>
                          <a14:foregroundMark x1="48222" y1="95556" x2="48222" y2="95556"/>
                          <a14:foregroundMark x1="48667" y1="97333" x2="48667" y2="97333"/>
                          <a14:foregroundMark x1="22889" y1="84444" x2="22889" y2="84444"/>
                          <a14:foregroundMark x1="20222" y1="87333" x2="20222" y2="87333"/>
                          <a14:foregroundMark x1="22000" y1="86000" x2="22000" y2="86000"/>
                          <a14:foregroundMark x1="18222" y1="90222" x2="18222" y2="90222"/>
                          <a14:foregroundMark x1="16667" y1="92444" x2="16667" y2="92444"/>
                          <a14:foregroundMark x1="15778" y1="94444" x2="15778" y2="94444"/>
                          <a14:foregroundMark x1="15333" y1="96667" x2="15333" y2="96667"/>
                          <a14:foregroundMark x1="20889" y1="97333" x2="20889" y2="97333"/>
                          <a14:foregroundMark x1="27778" y1="94889" x2="27778" y2="94889"/>
                          <a14:foregroundMark x1="23333" y1="97111" x2="23333" y2="97111"/>
                          <a14:foregroundMark x1="33556" y1="93556" x2="33556" y2="93556"/>
                          <a14:foregroundMark x1="32222" y1="94222" x2="32222" y2="94222"/>
                          <a14:foregroundMark x1="32889" y1="94000" x2="32889" y2="94000"/>
                          <a14:foregroundMark x1="33333" y1="93778" x2="33333" y2="93778"/>
                          <a14:foregroundMark x1="33111" y1="94000" x2="33111" y2="94000"/>
                          <a14:foregroundMark x1="33556" y1="93778" x2="33556" y2="93778"/>
                          <a14:foregroundMark x1="33111" y1="93778" x2="34444" y2="93556"/>
                          <a14:foregroundMark x1="29333" y1="87111" x2="29333" y2="87111"/>
                          <a14:foregroundMark x1="27111" y1="87111" x2="27111" y2="87111"/>
                          <a14:foregroundMark x1="27556" y1="87111" x2="27556" y2="87111"/>
                          <a14:foregroundMark x1="30444" y1="88444" x2="30444" y2="88444"/>
                          <a14:foregroundMark x1="35333" y1="80667" x2="35333" y2="80667"/>
                          <a14:foregroundMark x1="39778" y1="79111" x2="39778" y2="79111"/>
                          <a14:foregroundMark x1="38889" y1="78889" x2="38889" y2="78889"/>
                          <a14:foregroundMark x1="39556" y1="79111" x2="39556" y2="79111"/>
                          <a14:foregroundMark x1="38889" y1="79111" x2="40000" y2="79111"/>
                          <a14:foregroundMark x1="62667" y1="84222" x2="62667" y2="84222"/>
                          <a14:foregroundMark x1="69333" y1="83556" x2="69333" y2="83556"/>
                          <a14:foregroundMark x1="69778" y1="83556" x2="69778" y2="83556"/>
                          <a14:foregroundMark x1="69111" y1="83333" x2="69333" y2="83556"/>
                          <a14:foregroundMark x1="69333" y1="83556" x2="69778" y2="83556"/>
                          <a14:foregroundMark x1="68889" y1="83556" x2="69556" y2="83333"/>
                          <a14:foregroundMark x1="68889" y1="83111" x2="69111" y2="82889"/>
                          <a14:foregroundMark x1="69778" y1="84000" x2="69778" y2="84000"/>
                          <a14:foregroundMark x1="69333" y1="83778" x2="69333" y2="83778"/>
                          <a14:foregroundMark x1="69556" y1="84222" x2="69556" y2="84222"/>
                          <a14:foregroundMark x1="69556" y1="83333" x2="69556" y2="83333"/>
                          <a14:foregroundMark x1="68889" y1="82889" x2="69111" y2="83333"/>
                          <a14:foregroundMark x1="69556" y1="84222" x2="69556" y2="84222"/>
                          <a14:foregroundMark x1="69556" y1="83778" x2="69556" y2="84222"/>
                          <a14:foregroundMark x1="69556" y1="83556" x2="69778" y2="84000"/>
                          <a14:foregroundMark x1="69333" y1="83111" x2="69333" y2="83111"/>
                          <a14:foregroundMark x1="62667" y1="82667" x2="62667" y2="82667"/>
                          <a14:foregroundMark x1="63333" y1="82000" x2="63333" y2="82000"/>
                          <a14:foregroundMark x1="76222" y1="85111" x2="76222" y2="85111"/>
                          <a14:foregroundMark x1="77111" y1="82889" x2="77111" y2="82889"/>
                          <a14:foregroundMark x1="76667" y1="82222" x2="76667" y2="82222"/>
                          <a14:foregroundMark x1="84222" y1="76889" x2="84222" y2="76889"/>
                          <a14:foregroundMark x1="45778" y1="84889" x2="45778" y2="84889"/>
                          <a14:foregroundMark x1="44000" y1="83556" x2="44000" y2="83556"/>
                          <a14:foregroundMark x1="41333" y1="84667" x2="41333" y2="84667"/>
                          <a14:foregroundMark x1="44222" y1="83556" x2="44222" y2="83556"/>
                          <a14:foregroundMark x1="42222" y1="84222" x2="42222" y2="84222"/>
                          <a14:foregroundMark x1="43111" y1="84222" x2="43333" y2="84000"/>
                          <a14:foregroundMark x1="44000" y1="83556" x2="44000" y2="83556"/>
                          <a14:foregroundMark x1="44667" y1="83556" x2="43333" y2="83556"/>
                          <a14:foregroundMark x1="44444" y1="83333" x2="44444" y2="83333"/>
                          <a14:foregroundMark x1="44444" y1="83333" x2="44444" y2="83333"/>
                          <a14:foregroundMark x1="44667" y1="83333" x2="44667" y2="83333"/>
                          <a14:foregroundMark x1="44000" y1="83556" x2="44444" y2="83556"/>
                          <a14:foregroundMark x1="44667" y1="83556" x2="44667" y2="83556"/>
                          <a14:foregroundMark x1="39778" y1="86000" x2="39778" y2="86000"/>
                          <a14:foregroundMark x1="38889" y1="86667" x2="38889" y2="86667"/>
                          <a14:foregroundMark x1="69111" y1="48889" x2="69111" y2="48889"/>
                          <a14:foregroundMark x1="66444" y1="48444" x2="66444" y2="48444"/>
                          <a14:foregroundMark x1="69778" y1="48667" x2="69778" y2="48667"/>
                          <a14:foregroundMark x1="69778" y1="49111" x2="71111" y2="50000"/>
                          <a14:foregroundMark x1="66667" y1="47778" x2="66667" y2="47778"/>
                          <a14:foregroundMark x1="60667" y1="47111" x2="60667" y2="47111"/>
                          <a14:foregroundMark x1="60667" y1="47333" x2="60667" y2="47333"/>
                          <a14:foregroundMark x1="61778" y1="47556" x2="63111" y2="47556"/>
                          <a14:foregroundMark x1="65556" y1="47556" x2="67111" y2="47556"/>
                          <a14:foregroundMark x1="64444" y1="47111" x2="66444" y2="48444"/>
                          <a14:foregroundMark x1="66444" y1="48000" x2="68444" y2="48889"/>
                          <a14:foregroundMark x1="69778" y1="48889" x2="70667" y2="48889"/>
                          <a14:foregroundMark x1="43111" y1="63333" x2="43111" y2="63333"/>
                          <a14:foregroundMark x1="45111" y1="63556" x2="45111" y2="63556"/>
                          <a14:foregroundMark x1="41111" y1="64000" x2="41111" y2="64000"/>
                          <a14:foregroundMark x1="41778" y1="64000" x2="42000" y2="63778"/>
                          <a14:foregroundMark x1="40667" y1="63778" x2="41111" y2="63778"/>
                          <a14:foregroundMark x1="40889" y1="64000" x2="42222" y2="64000"/>
                          <a14:foregroundMark x1="41111" y1="63333" x2="41111" y2="63333"/>
                          <a14:foregroundMark x1="44444" y1="63333" x2="43333" y2="63333"/>
                          <a14:foregroundMark x1="45111" y1="63333" x2="45111" y2="63333"/>
                          <a14:foregroundMark x1="45556" y1="63333" x2="45556" y2="63333"/>
                          <a14:foregroundMark x1="44667" y1="63556" x2="45333" y2="63556"/>
                          <a14:foregroundMark x1="44667" y1="63333" x2="45333" y2="63333"/>
                          <a14:foregroundMark x1="44667" y1="63333" x2="45778" y2="63111"/>
                          <a14:foregroundMark x1="44667" y1="63111" x2="45556" y2="62889"/>
                          <a14:foregroundMark x1="44667" y1="63778" x2="45556" y2="63778"/>
                          <a14:foregroundMark x1="44222" y1="63111" x2="45556" y2="62889"/>
                          <a14:foregroundMark x1="44667" y1="64000" x2="45778" y2="64000"/>
                          <a14:foregroundMark x1="44222" y1="63111" x2="44222" y2="63111"/>
                          <a14:foregroundMark x1="37111" y1="81778" x2="37111" y2="81778"/>
                          <a14:foregroundMark x1="64889" y1="46889" x2="64889" y2="46889"/>
                          <a14:foregroundMark x1="64889" y1="46667" x2="64889" y2="46667"/>
                          <a14:foregroundMark x1="64444" y1="46667" x2="64444" y2="46667"/>
                          <a14:foregroundMark x1="64889" y1="46667" x2="64889" y2="46667"/>
                          <a14:foregroundMark x1="64667" y1="46889" x2="66000" y2="47333"/>
                          <a14:foregroundMark x1="64889" y1="46667" x2="64889" y2="46667"/>
                          <a14:foregroundMark x1="64889" y1="46667" x2="64889" y2="46667"/>
                          <a14:foregroundMark x1="70222" y1="48444" x2="70222" y2="48444"/>
                          <a14:foregroundMark x1="70222" y1="48000" x2="70222" y2="48000"/>
                          <a14:foregroundMark x1="70000" y1="48444" x2="70444" y2="48444"/>
                          <a14:foregroundMark x1="69556" y1="48000" x2="70667" y2="48667"/>
                          <a14:foregroundMark x1="64222" y1="46889" x2="66222" y2="46889"/>
                          <a14:foregroundMark x1="40889" y1="63333" x2="42444" y2="63111"/>
                          <a14:foregroundMark x1="44222" y1="62889" x2="43111" y2="62889"/>
                          <a14:foregroundMark x1="44444" y1="62889" x2="43778" y2="62889"/>
                          <a14:foregroundMark x1="41556" y1="62889" x2="41333" y2="62889"/>
                          <a14:foregroundMark x1="41556" y1="63333" x2="40667" y2="63333"/>
                          <a14:foregroundMark x1="30667" y1="87333" x2="30667" y2="87333"/>
                          <a14:foregroundMark x1="30444" y1="88222" x2="30444" y2="88222"/>
                          <a14:foregroundMark x1="69333" y1="82889" x2="69333" y2="82889"/>
                          <a14:foregroundMark x1="69333" y1="82667" x2="69333" y2="82667"/>
                          <a14:foregroundMark x1="69111" y1="82667" x2="68889" y2="82667"/>
                          <a14:foregroundMark x1="69111" y1="82889" x2="69556" y2="82889"/>
                          <a14:foregroundMark x1="68889" y1="83111" x2="69556" y2="82889"/>
                          <a14:foregroundMark x1="68889" y1="82667" x2="69333" y2="82667"/>
                          <a14:foregroundMark x1="69778" y1="84000" x2="69778" y2="84000"/>
                          <a14:foregroundMark x1="69556" y1="84444" x2="70222" y2="84000"/>
                          <a14:foregroundMark x1="63778" y1="81778" x2="63778" y2="81778"/>
                          <a14:backgroundMark x1="28000" y1="41778" x2="48000" y2="46000"/>
                          <a14:backgroundMark x1="40422" y1="58904" x2="39778" y2="60000"/>
                          <a14:backgroundMark x1="43548" y1="53580" x2="40495" y2="58779"/>
                          <a14:backgroundMark x1="42121" y1="68628" x2="44667" y2="78000"/>
                          <a14:backgroundMark x1="44667" y1="78000" x2="53023" y2="79966"/>
                          <a14:backgroundMark x1="69952" y1="84582" x2="71333" y2="88000"/>
                          <a14:backgroundMark x1="65960" y1="74699" x2="69067" y2="82387"/>
                          <a14:backgroundMark x1="55264" y1="48222" x2="62934" y2="67208"/>
                          <a14:backgroundMark x1="55181" y1="48016" x2="55264" y2="48222"/>
                          <a14:backgroundMark x1="53111" y1="42889" x2="53750" y2="44471"/>
                          <a14:backgroundMark x1="53704" y1="50336" x2="66595" y2="68677"/>
                          <a14:backgroundMark x1="51437" y1="47111" x2="51510" y2="47214"/>
                          <a14:backgroundMark x1="51281" y1="46889" x2="51437" y2="47111"/>
                          <a14:backgroundMark x1="50550" y1="45850" x2="51281" y2="46889"/>
                          <a14:backgroundMark x1="48000" y1="42222" x2="50198" y2="45348"/>
                          <a14:backgroundMark x1="57767" y1="43954" x2="63770" y2="44426"/>
                          <a14:backgroundMark x1="44222" y1="42889" x2="55824" y2="43801"/>
                          <a14:backgroundMark x1="69296" y1="44123" x2="86000" y2="43111"/>
                          <a14:backgroundMark x1="65135" y1="44375" x2="65850" y2="44332"/>
                          <a14:backgroundMark x1="39333" y1="35778" x2="72889" y2="36222"/>
                          <a14:backgroundMark x1="41333" y1="55778" x2="33811" y2="63133"/>
                          <a14:backgroundMark x1="36298" y1="86667" x2="34057" y2="92136"/>
                          <a14:backgroundMark x1="36571" y1="86000" x2="36298" y2="86667"/>
                          <a14:backgroundMark x1="37117" y1="84667" x2="36571" y2="86000"/>
                          <a14:backgroundMark x1="37299" y1="84222" x2="37117" y2="84667"/>
                          <a14:backgroundMark x1="38298" y1="81784" x2="37299" y2="84222"/>
                          <a14:backgroundMark x1="43926" y1="68047" x2="40303" y2="76890"/>
                          <a14:backgroundMark x1="41530" y1="86667" x2="40000" y2="88444"/>
                          <a14:backgroundMark x1="42104" y1="86000" x2="41530" y2="86667"/>
                          <a14:backgroundMark x1="42602" y1="85421" x2="42104" y2="86000"/>
                          <a14:backgroundMark x1="62000" y1="62889" x2="45116" y2="82501"/>
                          <a14:backgroundMark x1="27111" y1="36444" x2="78222" y2="32667"/>
                          <a14:backgroundMark x1="27111" y1="71778" x2="50222" y2="69556"/>
                          <a14:backgroundMark x1="43556" y1="47111" x2="43556" y2="47111"/>
                          <a14:backgroundMark x1="43111" y1="48222" x2="45333" y2="47778"/>
                          <a14:backgroundMark x1="46000" y1="57333" x2="52222" y2="56889"/>
                          <a14:backgroundMark x1="47738" y1="59778" x2="54000" y2="59778"/>
                          <a14:backgroundMark x1="44391" y1="59778" x2="46142" y2="59778"/>
                          <a14:backgroundMark x1="42667" y1="59778" x2="42964" y2="59778"/>
                          <a14:backgroundMark x1="53333" y1="93111" x2="53333" y2="93111"/>
                          <a14:backgroundMark x1="53556" y1="95556" x2="53111" y2="96000"/>
                          <a14:backgroundMark x1="30000" y1="88000" x2="30000" y2="88000"/>
                          <a14:backgroundMark x1="42556" y1="68489" x2="42667" y2="68889"/>
                          <a14:backgroundMark x1="41586" y1="64999" x2="42243" y2="67363"/>
                          <a14:backgroundMark x1="40444" y1="60889" x2="40569" y2="61340"/>
                          <a14:backgroundMark x1="44000" y1="60444" x2="44684" y2="62309"/>
                          <a14:backgroundMark x1="49054" y1="63556" x2="49556" y2="66667"/>
                          <a14:backgroundMark x1="49018" y1="63333" x2="49054" y2="63556"/>
                          <a14:backgroundMark x1="48982" y1="63111" x2="49018" y2="63333"/>
                          <a14:backgroundMark x1="48444" y1="59778" x2="48982" y2="63111"/>
                          <a14:backgroundMark x1="44205" y1="66471" x2="44222" y2="66889"/>
                          <a14:backgroundMark x1="44000" y1="61333" x2="44037" y2="62249"/>
                          <a14:backgroundMark x1="41333" y1="65349" x2="41333" y2="67778"/>
                          <a14:backgroundMark x1="60222" y1="85778" x2="60222" y2="85778"/>
                          <a14:backgroundMark x1="43778" y1="46444" x2="48444" y2="54000"/>
                          <a14:backgroundMark x1="48667" y1="45333" x2="53778" y2="55111"/>
                          <a14:backgroundMark x1="53556" y1="44444" x2="57111" y2="52000"/>
                          <a14:backgroundMark x1="61644" y1="50803" x2="62444" y2="54000"/>
                          <a14:backgroundMark x1="60777" y1="47333" x2="61099" y2="48622"/>
                          <a14:backgroundMark x1="60722" y1="47111" x2="60777" y2="47333"/>
                          <a14:backgroundMark x1="60667" y1="46889" x2="60722" y2="47111"/>
                          <a14:backgroundMark x1="60612" y1="46667" x2="60667" y2="46889"/>
                          <a14:backgroundMark x1="59778" y1="43333" x2="60612" y2="46667"/>
                          <a14:backgroundMark x1="64444" y1="43111" x2="64759" y2="46046"/>
                          <a14:backgroundMark x1="70457" y1="50644" x2="70667" y2="52889"/>
                          <a14:backgroundMark x1="70112" y1="46967" x2="70151" y2="47386"/>
                          <a14:backgroundMark x1="38889" y1="48889" x2="41556" y2="54000"/>
                        </a14:backgroundRemoval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411" t="32291" r="10718"/>
            <a:stretch/>
          </p:blipFill>
          <p:spPr>
            <a:xfrm>
              <a:off x="1370247" y="3153065"/>
              <a:ext cx="2718183" cy="2491398"/>
            </a:xfrm>
            <a:prstGeom prst="rect">
              <a:avLst/>
            </a:prstGeom>
          </p:spPr>
        </p:pic>
        <p:pic>
          <p:nvPicPr>
            <p:cNvPr id="28" name="Picture 27" descr="A picture containing text, clock, sign&#10;&#10;Description automatically generated">
              <a:extLst>
                <a:ext uri="{FF2B5EF4-FFF2-40B4-BE49-F238E27FC236}">
                  <a16:creationId xmlns:a16="http://schemas.microsoft.com/office/drawing/2014/main" id="{6756E9AC-A93B-4DBD-A1B1-97DC8B9E046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68122" y="2484854"/>
              <a:ext cx="1057269" cy="285966"/>
            </a:xfrm>
            <a:prstGeom prst="rect">
              <a:avLst/>
            </a:prstGeom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FD74A58A-7EDC-45FA-8143-A66800165D39}"/>
              </a:ext>
            </a:extLst>
          </p:cNvPr>
          <p:cNvGrpSpPr/>
          <p:nvPr/>
        </p:nvGrpSpPr>
        <p:grpSpPr>
          <a:xfrm>
            <a:off x="3270954" y="1415096"/>
            <a:ext cx="3028741" cy="3398408"/>
            <a:chOff x="3673509" y="1980501"/>
            <a:chExt cx="3028741" cy="3398408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68F7EC5-FAC4-4719-8B2F-0D62B369E3BF}"/>
                </a:ext>
              </a:extLst>
            </p:cNvPr>
            <p:cNvSpPr/>
            <p:nvPr/>
          </p:nvSpPr>
          <p:spPr>
            <a:xfrm>
              <a:off x="3857584" y="1980501"/>
              <a:ext cx="2424310" cy="3398408"/>
            </a:xfrm>
            <a:prstGeom prst="rect">
              <a:avLst/>
            </a:prstGeom>
            <a:solidFill>
              <a:srgbClr val="A204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pic>
          <p:nvPicPr>
            <p:cNvPr id="32" name="Picture 31" descr="A picture containing text, clock, sign&#10;&#10;Description automatically generated">
              <a:extLst>
                <a:ext uri="{FF2B5EF4-FFF2-40B4-BE49-F238E27FC236}">
                  <a16:creationId xmlns:a16="http://schemas.microsoft.com/office/drawing/2014/main" id="{518008E0-28D0-48B1-B541-D0FA95A500D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81811" y="2221163"/>
              <a:ext cx="942963" cy="251090"/>
            </a:xfrm>
            <a:prstGeom prst="rect">
              <a:avLst/>
            </a:prstGeom>
          </p:spPr>
        </p:pic>
        <p:pic>
          <p:nvPicPr>
            <p:cNvPr id="34" name="Picture 33" descr="A picture containing person, wall, clothing, person&#10;&#10;Description automatically generated">
              <a:extLst>
                <a:ext uri="{FF2B5EF4-FFF2-40B4-BE49-F238E27FC236}">
                  <a16:creationId xmlns:a16="http://schemas.microsoft.com/office/drawing/2014/main" id="{007FFA0D-9D9B-4D58-B536-5DA384A2775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3428" b="99173" l="9811" r="94326">
                          <a14:foregroundMark x1="60284" y1="12884" x2="75059" y2="45863"/>
                          <a14:foregroundMark x1="61820" y1="16312" x2="83333" y2="55556"/>
                          <a14:foregroundMark x1="57329" y1="72695" x2="59102" y2="98345"/>
                          <a14:foregroundMark x1="54610" y1="75414" x2="54610" y2="75414"/>
                          <a14:foregroundMark x1="74350" y1="78487" x2="80378" y2="89953"/>
                          <a14:foregroundMark x1="69740" y1="52719" x2="75059" y2="82151"/>
                          <a14:foregroundMark x1="36170" y1="33688" x2="33688" y2="78251"/>
                          <a14:foregroundMark x1="24113" y1="67139" x2="24113" y2="88298"/>
                          <a14:foregroundMark x1="21277" y1="71513" x2="15957" y2="98345"/>
                          <a14:foregroundMark x1="36998" y1="25296" x2="46927" y2="54610"/>
                          <a14:foregroundMark x1="51537" y1="13475" x2="68322" y2="20567"/>
                          <a14:foregroundMark x1="58865" y1="6619" x2="63121" y2="9102"/>
                          <a14:foregroundMark x1="52246" y1="3546" x2="52246" y2="3546"/>
                          <a14:foregroundMark x1="71158" y1="68440" x2="74823" y2="85225"/>
                          <a14:foregroundMark x1="62884" y1="71513" x2="70686" y2="97281"/>
                          <a14:foregroundMark x1="39953" y1="74232" x2="43617" y2="96690"/>
                          <a14:foregroundMark x1="26714" y1="88061" x2="41017" y2="98700"/>
                          <a14:foregroundMark x1="21868" y1="93026" x2="44681" y2="95390"/>
                          <a14:foregroundMark x1="45390" y1="97636" x2="67494" y2="98227"/>
                          <a14:foregroundMark x1="52128" y1="79433" x2="65839" y2="86761"/>
                          <a14:foregroundMark x1="75059" y1="91017" x2="87825" y2="99173"/>
                          <a14:foregroundMark x1="82270" y1="85579" x2="91017" y2="99173"/>
                          <a14:foregroundMark x1="84161" y1="84634" x2="89480" y2="95272"/>
                          <a14:foregroundMark x1="86288" y1="83097" x2="94326" y2="95035"/>
                          <a14:backgroundMark x1="28369" y1="17139" x2="11702" y2="52600"/>
                          <a14:backgroundMark x1="11702" y1="52600" x2="11702" y2="526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73509" y="2770524"/>
              <a:ext cx="2608385" cy="2608385"/>
            </a:xfrm>
            <a:prstGeom prst="rect">
              <a:avLst/>
            </a:prstGeom>
          </p:spPr>
        </p:pic>
        <p:pic>
          <p:nvPicPr>
            <p:cNvPr id="35" name="Picture 34" descr="Text&#10;&#10;Description automatically generated">
              <a:extLst>
                <a:ext uri="{FF2B5EF4-FFF2-40B4-BE49-F238E27FC236}">
                  <a16:creationId xmlns:a16="http://schemas.microsoft.com/office/drawing/2014/main" id="{526FD05A-960F-4F16-9C80-AF1C540593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7333" l="10000" r="90000">
                          <a14:foregroundMark x1="64667" y1="72889" x2="64667" y2="72889"/>
                          <a14:foregroundMark x1="66000" y1="71778" x2="66000" y2="71778"/>
                          <a14:foregroundMark x1="67111" y1="69556" x2="64667" y2="72444"/>
                          <a14:foregroundMark x1="65333" y1="72889" x2="65333" y2="72889"/>
                          <a14:foregroundMark x1="65333" y1="72889" x2="64667" y2="74000"/>
                          <a14:foregroundMark x1="67333" y1="69111" x2="66000" y2="71111"/>
                          <a14:foregroundMark x1="58444" y1="80444" x2="55333" y2="84889"/>
                          <a14:foregroundMark x1="52000" y1="89111" x2="50667" y2="92000"/>
                          <a14:foregroundMark x1="48222" y1="95556" x2="48222" y2="95556"/>
                          <a14:foregroundMark x1="48667" y1="97333" x2="48667" y2="97333"/>
                          <a14:foregroundMark x1="22889" y1="84444" x2="22889" y2="84444"/>
                          <a14:foregroundMark x1="20222" y1="87333" x2="20222" y2="87333"/>
                          <a14:foregroundMark x1="22000" y1="86000" x2="22000" y2="86000"/>
                          <a14:foregroundMark x1="18222" y1="90222" x2="18222" y2="90222"/>
                          <a14:foregroundMark x1="16667" y1="92444" x2="16667" y2="92444"/>
                          <a14:foregroundMark x1="15778" y1="94444" x2="15778" y2="94444"/>
                          <a14:foregroundMark x1="15333" y1="96667" x2="15333" y2="96667"/>
                          <a14:foregroundMark x1="20889" y1="97333" x2="20889" y2="97333"/>
                          <a14:foregroundMark x1="27778" y1="94889" x2="27778" y2="94889"/>
                          <a14:foregroundMark x1="23333" y1="97111" x2="23333" y2="97111"/>
                          <a14:foregroundMark x1="33556" y1="93556" x2="33556" y2="93556"/>
                          <a14:foregroundMark x1="32222" y1="94222" x2="32222" y2="94222"/>
                          <a14:foregroundMark x1="32889" y1="94000" x2="32889" y2="94000"/>
                          <a14:foregroundMark x1="33333" y1="93778" x2="33333" y2="93778"/>
                          <a14:foregroundMark x1="33111" y1="94000" x2="33111" y2="94000"/>
                          <a14:foregroundMark x1="33556" y1="93778" x2="33556" y2="93778"/>
                          <a14:foregroundMark x1="33111" y1="93778" x2="34444" y2="93556"/>
                          <a14:foregroundMark x1="29333" y1="87111" x2="29333" y2="87111"/>
                          <a14:foregroundMark x1="27111" y1="87111" x2="27111" y2="87111"/>
                          <a14:foregroundMark x1="27556" y1="87111" x2="27556" y2="87111"/>
                          <a14:foregroundMark x1="30444" y1="88444" x2="30444" y2="88444"/>
                          <a14:foregroundMark x1="35333" y1="80667" x2="35333" y2="80667"/>
                          <a14:foregroundMark x1="39778" y1="79111" x2="39778" y2="79111"/>
                          <a14:foregroundMark x1="38889" y1="78889" x2="38889" y2="78889"/>
                          <a14:foregroundMark x1="39556" y1="79111" x2="39556" y2="79111"/>
                          <a14:foregroundMark x1="38889" y1="79111" x2="40000" y2="79111"/>
                          <a14:foregroundMark x1="62667" y1="84222" x2="62667" y2="84222"/>
                          <a14:foregroundMark x1="69333" y1="83556" x2="69333" y2="83556"/>
                          <a14:foregroundMark x1="69778" y1="83556" x2="69778" y2="83556"/>
                          <a14:foregroundMark x1="69111" y1="83333" x2="69333" y2="83556"/>
                          <a14:foregroundMark x1="69333" y1="83556" x2="69778" y2="83556"/>
                          <a14:foregroundMark x1="68889" y1="83556" x2="69556" y2="83333"/>
                          <a14:foregroundMark x1="68889" y1="83111" x2="69111" y2="82889"/>
                          <a14:foregroundMark x1="69778" y1="84000" x2="69778" y2="84000"/>
                          <a14:foregroundMark x1="69333" y1="83778" x2="69333" y2="83778"/>
                          <a14:foregroundMark x1="69556" y1="84222" x2="69556" y2="84222"/>
                          <a14:foregroundMark x1="69556" y1="83333" x2="69556" y2="83333"/>
                          <a14:foregroundMark x1="68889" y1="82889" x2="69111" y2="83333"/>
                          <a14:foregroundMark x1="69556" y1="84222" x2="69556" y2="84222"/>
                          <a14:foregroundMark x1="69556" y1="83778" x2="69556" y2="84222"/>
                          <a14:foregroundMark x1="69556" y1="83556" x2="69778" y2="84000"/>
                          <a14:foregroundMark x1="69333" y1="83111" x2="69333" y2="83111"/>
                          <a14:foregroundMark x1="62667" y1="82667" x2="62667" y2="82667"/>
                          <a14:foregroundMark x1="63333" y1="82000" x2="63333" y2="82000"/>
                          <a14:foregroundMark x1="76222" y1="85111" x2="76222" y2="85111"/>
                          <a14:foregroundMark x1="77111" y1="82889" x2="77111" y2="82889"/>
                          <a14:foregroundMark x1="76667" y1="82222" x2="76667" y2="82222"/>
                          <a14:foregroundMark x1="84222" y1="76889" x2="84222" y2="76889"/>
                          <a14:foregroundMark x1="45778" y1="84889" x2="45778" y2="84889"/>
                          <a14:foregroundMark x1="44000" y1="83556" x2="44000" y2="83556"/>
                          <a14:foregroundMark x1="41333" y1="84667" x2="41333" y2="84667"/>
                          <a14:foregroundMark x1="44222" y1="83556" x2="44222" y2="83556"/>
                          <a14:foregroundMark x1="42222" y1="84222" x2="42222" y2="84222"/>
                          <a14:foregroundMark x1="43111" y1="84222" x2="43333" y2="84000"/>
                          <a14:foregroundMark x1="44000" y1="83556" x2="44000" y2="83556"/>
                          <a14:foregroundMark x1="44667" y1="83556" x2="43333" y2="83556"/>
                          <a14:foregroundMark x1="44444" y1="83333" x2="44444" y2="83333"/>
                          <a14:foregroundMark x1="44444" y1="83333" x2="44444" y2="83333"/>
                          <a14:foregroundMark x1="44667" y1="83333" x2="44667" y2="83333"/>
                          <a14:foregroundMark x1="44000" y1="83556" x2="44444" y2="83556"/>
                          <a14:foregroundMark x1="44667" y1="83556" x2="44667" y2="83556"/>
                          <a14:foregroundMark x1="39778" y1="86000" x2="39778" y2="86000"/>
                          <a14:foregroundMark x1="38889" y1="86667" x2="38889" y2="86667"/>
                          <a14:foregroundMark x1="30667" y1="87333" x2="30667" y2="87333"/>
                          <a14:foregroundMark x1="36444" y1="81556" x2="36444" y2="81556"/>
                          <a14:foregroundMark x1="40444" y1="63556" x2="40444" y2="63556"/>
                          <a14:foregroundMark x1="40667" y1="63778" x2="40667" y2="63778"/>
                          <a14:foregroundMark x1="36444" y1="63778" x2="40000" y2="64000"/>
                          <a14:foregroundMark x1="40444" y1="63778" x2="40222" y2="64000"/>
                          <a14:foregroundMark x1="40831" y1="63556" x2="40000" y2="63556"/>
                          <a14:foregroundMark x1="33333" y1="64000" x2="35556" y2="64222"/>
                          <a14:backgroundMark x1="28000" y1="41778" x2="48000" y2="46000"/>
                          <a14:backgroundMark x1="43548" y1="53580" x2="39778" y2="60000"/>
                          <a14:backgroundMark x1="41946" y1="67985" x2="44667" y2="78000"/>
                          <a14:backgroundMark x1="44667" y1="78000" x2="53023" y2="79966"/>
                          <a14:backgroundMark x1="69807" y1="84222" x2="71333" y2="88000"/>
                          <a14:backgroundMark x1="65960" y1="74699" x2="69130" y2="82544"/>
                          <a14:backgroundMark x1="55264" y1="48222" x2="62934" y2="67208"/>
                          <a14:backgroundMark x1="55181" y1="48016" x2="55264" y2="48222"/>
                          <a14:backgroundMark x1="53111" y1="42889" x2="53750" y2="44471"/>
                          <a14:backgroundMark x1="53704" y1="50336" x2="66595" y2="68677"/>
                          <a14:backgroundMark x1="51437" y1="47111" x2="51510" y2="47214"/>
                          <a14:backgroundMark x1="51281" y1="46889" x2="51437" y2="47111"/>
                          <a14:backgroundMark x1="50550" y1="45850" x2="51281" y2="46889"/>
                          <a14:backgroundMark x1="48000" y1="42222" x2="50198" y2="45348"/>
                          <a14:backgroundMark x1="57767" y1="43954" x2="64000" y2="44444"/>
                          <a14:backgroundMark x1="44222" y1="42889" x2="55824" y2="43801"/>
                          <a14:backgroundMark x1="64000" y1="44444" x2="86000" y2="43111"/>
                          <a14:backgroundMark x1="39333" y1="35778" x2="72889" y2="36222"/>
                          <a14:backgroundMark x1="37455" y1="59570" x2="36834" y2="60177"/>
                          <a14:backgroundMark x1="41333" y1="55778" x2="37460" y2="59565"/>
                          <a14:backgroundMark x1="36298" y1="86667" x2="34057" y2="92136"/>
                          <a14:backgroundMark x1="36571" y1="86000" x2="36298" y2="86667"/>
                          <a14:backgroundMark x1="37117" y1="84667" x2="36571" y2="86000"/>
                          <a14:backgroundMark x1="37299" y1="84222" x2="37117" y2="84667"/>
                          <a14:backgroundMark x1="38298" y1="81784" x2="37299" y2="84222"/>
                          <a14:backgroundMark x1="44133" y1="67541" x2="40303" y2="76890"/>
                          <a14:backgroundMark x1="41530" y1="86667" x2="40000" y2="88444"/>
                          <a14:backgroundMark x1="42104" y1="86000" x2="41530" y2="86667"/>
                          <a14:backgroundMark x1="42602" y1="85421" x2="42104" y2="86000"/>
                          <a14:backgroundMark x1="62000" y1="62889" x2="45116" y2="82501"/>
                          <a14:backgroundMark x1="27111" y1="36444" x2="78222" y2="32667"/>
                          <a14:backgroundMark x1="27111" y1="71778" x2="50222" y2="69556"/>
                          <a14:backgroundMark x1="43556" y1="47111" x2="43556" y2="47111"/>
                          <a14:backgroundMark x1="43111" y1="48222" x2="45333" y2="47778"/>
                          <a14:backgroundMark x1="46000" y1="57333" x2="52222" y2="56889"/>
                          <a14:backgroundMark x1="49738" y1="59778" x2="54000" y2="59778"/>
                          <a14:backgroundMark x1="42667" y1="59778" x2="47516" y2="59778"/>
                          <a14:backgroundMark x1="53333" y1="93111" x2="53333" y2="93111"/>
                          <a14:backgroundMark x1="53556" y1="95556" x2="53111" y2="96000"/>
                          <a14:backgroundMark x1="30000" y1="88000" x2="30000" y2="88000"/>
                          <a14:backgroundMark x1="34438" y1="67753" x2="34667" y2="70000"/>
                          <a14:backgroundMark x1="34270" y1="66113" x2="34354" y2="66931"/>
                          <a14:backgroundMark x1="33556" y1="59111" x2="33961" y2="63077"/>
                          <a14:backgroundMark x1="37858" y1="67230" x2="38222" y2="69111"/>
                          <a14:backgroundMark x1="36889" y1="62222" x2="37022" y2="62907"/>
                          <a14:backgroundMark x1="41778" y1="59778" x2="42347" y2="61771"/>
                          <a14:backgroundMark x1="46162" y1="65395" x2="46444" y2="68222"/>
                          <a14:backgroundMark x1="36889" y1="46889" x2="46000" y2="58222"/>
                          <a14:backgroundMark x1="43111" y1="44444" x2="49333" y2="56444"/>
                          <a14:backgroundMark x1="49333" y1="44000" x2="55111" y2="59556"/>
                          <a14:backgroundMark x1="58000" y1="43333" x2="61111" y2="56222"/>
                          <a14:backgroundMark x1="73333" y1="40222" x2="69333" y2="49333"/>
                          <a14:backgroundMark x1="38222" y1="50222" x2="39111" y2="52889"/>
                          <a14:backgroundMark x1="36667" y1="50667" x2="38667" y2="54444"/>
                          <a14:backgroundMark x1="35778" y1="51333" x2="37556" y2="54222"/>
                          <a14:backgroundMark x1="34667" y1="50667" x2="37778" y2="56222"/>
                          <a14:backgroundMark x1="33778" y1="51333" x2="36000" y2="55556"/>
                          <a14:backgroundMark x1="32000" y1="51778" x2="34889" y2="56889"/>
                          <a14:backgroundMark x1="30667" y1="52667" x2="34222" y2="56000"/>
                          <a14:backgroundMark x1="29556" y1="52667" x2="33333" y2="57556"/>
                          <a14:backgroundMark x1="45556" y1="62667" x2="45556" y2="65556"/>
                          <a14:backgroundMark x1="46889" y1="61111" x2="46000" y2="640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953" t="22224"/>
            <a:stretch/>
          </p:blipFill>
          <p:spPr>
            <a:xfrm>
              <a:off x="3715888" y="2427522"/>
              <a:ext cx="2986362" cy="2608385"/>
            </a:xfrm>
            <a:prstGeom prst="rect">
              <a:avLst/>
            </a:prstGeom>
          </p:spPr>
        </p:pic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3D2F5C44-3D18-4A5C-ACCA-868D74E0355D}"/>
              </a:ext>
            </a:extLst>
          </p:cNvPr>
          <p:cNvGrpSpPr/>
          <p:nvPr/>
        </p:nvGrpSpPr>
        <p:grpSpPr>
          <a:xfrm>
            <a:off x="6268530" y="1415096"/>
            <a:ext cx="2700542" cy="3398408"/>
            <a:chOff x="6668542" y="1980398"/>
            <a:chExt cx="2700542" cy="3398408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FE21D77-0F90-4287-B6B1-B4779FDD6F6A}"/>
                </a:ext>
              </a:extLst>
            </p:cNvPr>
            <p:cNvSpPr/>
            <p:nvPr/>
          </p:nvSpPr>
          <p:spPr>
            <a:xfrm>
              <a:off x="6750146" y="1980398"/>
              <a:ext cx="2424310" cy="3398408"/>
            </a:xfrm>
            <a:prstGeom prst="rect">
              <a:avLst/>
            </a:prstGeom>
            <a:solidFill>
              <a:srgbClr val="A204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pic>
          <p:nvPicPr>
            <p:cNvPr id="38" name="Picture 37" descr="A picture containing text, clock, sign&#10;&#10;Description automatically generated">
              <a:extLst>
                <a:ext uri="{FF2B5EF4-FFF2-40B4-BE49-F238E27FC236}">
                  <a16:creationId xmlns:a16="http://schemas.microsoft.com/office/drawing/2014/main" id="{EAD818FF-73A1-41F7-A4E1-6500E796D8F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74373" y="2221060"/>
              <a:ext cx="942963" cy="251090"/>
            </a:xfrm>
            <a:prstGeom prst="rect">
              <a:avLst/>
            </a:prstGeom>
          </p:spPr>
        </p:pic>
        <p:pic>
          <p:nvPicPr>
            <p:cNvPr id="40" name="Picture 39" descr="A person wearing a dress&#10;&#10;Description automatically generated with low confidence">
              <a:extLst>
                <a:ext uri="{FF2B5EF4-FFF2-40B4-BE49-F238E27FC236}">
                  <a16:creationId xmlns:a16="http://schemas.microsoft.com/office/drawing/2014/main" id="{BA9769FC-1635-49C3-88EA-7F6ED70120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7187" b="75521" l="10000" r="90000">
                          <a14:foregroundMark x1="28889" y1="54792" x2="26528" y2="65625"/>
                          <a14:foregroundMark x1="25556" y1="63958" x2="24167" y2="70208"/>
                          <a14:foregroundMark x1="23889" y1="72500" x2="23472" y2="73021"/>
                          <a14:foregroundMark x1="54306" y1="72708" x2="64722" y2="72396"/>
                          <a14:foregroundMark x1="20556" y1="72396" x2="19861" y2="75521"/>
                          <a14:foregroundMark x1="38333" y1="17396" x2="35556" y2="35417"/>
                          <a14:foregroundMark x1="45278" y1="7187" x2="45278" y2="7187"/>
                          <a14:foregroundMark x1="50556" y1="7187" x2="50556" y2="718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962" t="3495" r="8859" b="26570"/>
            <a:stretch/>
          </p:blipFill>
          <p:spPr>
            <a:xfrm>
              <a:off x="6750145" y="2594143"/>
              <a:ext cx="2424311" cy="2784663"/>
            </a:xfrm>
            <a:prstGeom prst="rect">
              <a:avLst/>
            </a:prstGeom>
          </p:spPr>
        </p:pic>
        <p:pic>
          <p:nvPicPr>
            <p:cNvPr id="41" name="Picture 40" descr="Text&#10;&#10;Description automatically generated">
              <a:extLst>
                <a:ext uri="{FF2B5EF4-FFF2-40B4-BE49-F238E27FC236}">
                  <a16:creationId xmlns:a16="http://schemas.microsoft.com/office/drawing/2014/main" id="{136A61CD-272F-4888-A1FB-8787B278FE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7333" l="10000" r="90000">
                          <a14:foregroundMark x1="37778" y1="64222" x2="37778" y2="64222"/>
                          <a14:foregroundMark x1="39778" y1="64222" x2="42222" y2="64222"/>
                          <a14:foregroundMark x1="31333" y1="64222" x2="32667" y2="64444"/>
                          <a14:foregroundMark x1="33333" y1="64000" x2="33333" y2="64000"/>
                          <a14:foregroundMark x1="32444" y1="64222" x2="33333" y2="64000"/>
                          <a14:foregroundMark x1="44000" y1="63556" x2="44000" y2="63556"/>
                          <a14:foregroundMark x1="45333" y1="63556" x2="45333" y2="63556"/>
                          <a14:foregroundMark x1="46667" y1="63333" x2="46667" y2="63333"/>
                          <a14:foregroundMark x1="47556" y1="63333" x2="47556" y2="63333"/>
                          <a14:foregroundMark x1="48444" y1="63333" x2="48444" y2="63333"/>
                          <a14:foregroundMark x1="64667" y1="72889" x2="64667" y2="72889"/>
                          <a14:foregroundMark x1="66000" y1="71778" x2="66000" y2="71778"/>
                          <a14:foregroundMark x1="67111" y1="69556" x2="64667" y2="72444"/>
                          <a14:foregroundMark x1="65333" y1="72889" x2="65333" y2="72889"/>
                          <a14:foregroundMark x1="65333" y1="72889" x2="64667" y2="74000"/>
                          <a14:foregroundMark x1="67333" y1="69111" x2="66000" y2="71111"/>
                          <a14:foregroundMark x1="58444" y1="80444" x2="56406" y2="83355"/>
                          <a14:foregroundMark x1="52000" y1="89111" x2="50667" y2="92000"/>
                          <a14:foregroundMark x1="48222" y1="95556" x2="48222" y2="95556"/>
                          <a14:foregroundMark x1="48667" y1="97333" x2="48667" y2="97333"/>
                          <a14:foregroundMark x1="22889" y1="84444" x2="22889" y2="84444"/>
                          <a14:foregroundMark x1="20222" y1="87333" x2="20222" y2="87333"/>
                          <a14:foregroundMark x1="22000" y1="86000" x2="22000" y2="86000"/>
                          <a14:foregroundMark x1="18222" y1="90222" x2="18222" y2="90222"/>
                          <a14:foregroundMark x1="16667" y1="92444" x2="16667" y2="92444"/>
                          <a14:foregroundMark x1="15778" y1="94444" x2="15778" y2="94444"/>
                          <a14:foregroundMark x1="15333" y1="96667" x2="15333" y2="96667"/>
                          <a14:foregroundMark x1="20889" y1="97333" x2="20889" y2="97333"/>
                          <a14:foregroundMark x1="27778" y1="94889" x2="27778" y2="94889"/>
                          <a14:foregroundMark x1="23333" y1="97111" x2="23333" y2="97111"/>
                          <a14:foregroundMark x1="33556" y1="93556" x2="33556" y2="93556"/>
                          <a14:foregroundMark x1="32222" y1="94222" x2="32222" y2="94222"/>
                          <a14:foregroundMark x1="32889" y1="94000" x2="32889" y2="94000"/>
                          <a14:foregroundMark x1="33333" y1="93778" x2="33333" y2="93778"/>
                          <a14:foregroundMark x1="33111" y1="94000" x2="33111" y2="94000"/>
                          <a14:foregroundMark x1="33556" y1="93778" x2="33556" y2="93778"/>
                          <a14:foregroundMark x1="33111" y1="93778" x2="34444" y2="93556"/>
                          <a14:foregroundMark x1="29333" y1="87111" x2="29333" y2="87111"/>
                          <a14:foregroundMark x1="27111" y1="87111" x2="27111" y2="87111"/>
                          <a14:foregroundMark x1="27556" y1="87111" x2="27556" y2="87111"/>
                          <a14:foregroundMark x1="30444" y1="88444" x2="30444" y2="88444"/>
                          <a14:foregroundMark x1="35333" y1="80667" x2="35333" y2="80667"/>
                          <a14:foregroundMark x1="39778" y1="79111" x2="39778" y2="79111"/>
                          <a14:foregroundMark x1="38889" y1="78889" x2="38889" y2="78889"/>
                          <a14:foregroundMark x1="39556" y1="79111" x2="39556" y2="79111"/>
                          <a14:foregroundMark x1="38889" y1="79111" x2="40000" y2="79111"/>
                          <a14:foregroundMark x1="69333" y1="83556" x2="69333" y2="83556"/>
                          <a14:foregroundMark x1="69778" y1="83556" x2="69778" y2="83556"/>
                          <a14:foregroundMark x1="69111" y1="83333" x2="69333" y2="83556"/>
                          <a14:foregroundMark x1="69333" y1="83556" x2="69778" y2="83556"/>
                          <a14:foregroundMark x1="68889" y1="83556" x2="69556" y2="83333"/>
                          <a14:foregroundMark x1="68889" y1="83111" x2="69111" y2="82889"/>
                          <a14:foregroundMark x1="69778" y1="84000" x2="69778" y2="84000"/>
                          <a14:foregroundMark x1="69333" y1="83778" x2="69333" y2="83778"/>
                          <a14:foregroundMark x1="69556" y1="84222" x2="69556" y2="84222"/>
                          <a14:foregroundMark x1="69556" y1="83333" x2="69556" y2="83333"/>
                          <a14:foregroundMark x1="68889" y1="82889" x2="69111" y2="83333"/>
                          <a14:foregroundMark x1="69556" y1="84222" x2="69556" y2="84222"/>
                          <a14:foregroundMark x1="69556" y1="83778" x2="69556" y2="84222"/>
                          <a14:foregroundMark x1="69556" y1="83556" x2="69778" y2="84000"/>
                          <a14:foregroundMark x1="69333" y1="83111" x2="69333" y2="83111"/>
                          <a14:foregroundMark x1="62667" y1="82667" x2="62667" y2="82667"/>
                          <a14:foregroundMark x1="63333" y1="82000" x2="63333" y2="82000"/>
                          <a14:foregroundMark x1="76222" y1="85111" x2="76222" y2="85111"/>
                          <a14:foregroundMark x1="77111" y1="82889" x2="77111" y2="82889"/>
                          <a14:foregroundMark x1="76667" y1="82222" x2="76667" y2="82222"/>
                          <a14:foregroundMark x1="84222" y1="76889" x2="84222" y2="76889"/>
                          <a14:foregroundMark x1="45778" y1="84889" x2="45778" y2="84889"/>
                          <a14:foregroundMark x1="44000" y1="83556" x2="44000" y2="83556"/>
                          <a14:foregroundMark x1="41333" y1="84667" x2="41333" y2="84667"/>
                          <a14:foregroundMark x1="44222" y1="83556" x2="44222" y2="83556"/>
                          <a14:foregroundMark x1="42222" y1="84222" x2="42222" y2="84222"/>
                          <a14:foregroundMark x1="43111" y1="84222" x2="43333" y2="84000"/>
                          <a14:foregroundMark x1="44000" y1="83556" x2="44000" y2="83556"/>
                          <a14:foregroundMark x1="44667" y1="83556" x2="43333" y2="83556"/>
                          <a14:foregroundMark x1="44444" y1="83333" x2="44444" y2="83333"/>
                          <a14:foregroundMark x1="44444" y1="83333" x2="44444" y2="83333"/>
                          <a14:foregroundMark x1="44667" y1="83333" x2="44667" y2="83333"/>
                          <a14:foregroundMark x1="44000" y1="83556" x2="44444" y2="83556"/>
                          <a14:foregroundMark x1="44667" y1="83556" x2="44667" y2="83556"/>
                          <a14:foregroundMark x1="39778" y1="86000" x2="39778" y2="86000"/>
                          <a14:foregroundMark x1="38889" y1="86667" x2="38889" y2="86667"/>
                          <a14:foregroundMark x1="36222" y1="81556" x2="36222" y2="81556"/>
                          <a14:foregroundMark x1="62444" y1="85111" x2="62444" y2="85111"/>
                          <a14:foregroundMark x1="61556" y1="46667" x2="61556" y2="46667"/>
                          <a14:foregroundMark x1="62000" y1="47556" x2="62000" y2="47556"/>
                          <a14:foregroundMark x1="62000" y1="47556" x2="62000" y2="47556"/>
                          <a14:foregroundMark x1="61778" y1="47333" x2="62889" y2="47333"/>
                          <a14:foregroundMark x1="58889" y1="46889" x2="58889" y2="46889"/>
                          <a14:foregroundMark x1="59556" y1="47556" x2="59556" y2="47556"/>
                          <a14:foregroundMark x1="58667" y1="47333" x2="60889" y2="47333"/>
                          <a14:backgroundMark x1="28000" y1="41778" x2="48000" y2="46000"/>
                          <a14:backgroundMark x1="43548" y1="53580" x2="39778" y2="60000"/>
                          <a14:backgroundMark x1="41850" y1="67630" x2="44667" y2="78000"/>
                          <a14:backgroundMark x1="41313" y1="65651" x2="41826" y2="67541"/>
                          <a14:backgroundMark x1="39778" y1="60000" x2="40582" y2="62960"/>
                          <a14:backgroundMark x1="44667" y1="78000" x2="53023" y2="79966"/>
                          <a14:backgroundMark x1="69807" y1="84222" x2="71333" y2="88000"/>
                          <a14:backgroundMark x1="65960" y1="74699" x2="69130" y2="82544"/>
                          <a14:backgroundMark x1="56515" y1="51319" x2="62934" y2="67208"/>
                          <a14:backgroundMark x1="55264" y1="48222" x2="56366" y2="50949"/>
                          <a14:backgroundMark x1="55181" y1="48016" x2="55264" y2="48222"/>
                          <a14:backgroundMark x1="53111" y1="42889" x2="53750" y2="44471"/>
                          <a14:backgroundMark x1="53704" y1="50336" x2="66595" y2="68677"/>
                          <a14:backgroundMark x1="51437" y1="47111" x2="51510" y2="47214"/>
                          <a14:backgroundMark x1="51281" y1="46889" x2="51437" y2="47111"/>
                          <a14:backgroundMark x1="50550" y1="45850" x2="51281" y2="46889"/>
                          <a14:backgroundMark x1="48000" y1="42222" x2="50198" y2="45348"/>
                          <a14:backgroundMark x1="62789" y1="44348" x2="63636" y2="44415"/>
                          <a14:backgroundMark x1="57767" y1="43954" x2="60673" y2="44182"/>
                          <a14:backgroundMark x1="44222" y1="42889" x2="55824" y2="43801"/>
                          <a14:backgroundMark x1="64758" y1="44398" x2="86000" y2="43111"/>
                          <a14:backgroundMark x1="39333" y1="35778" x2="72889" y2="36222"/>
                          <a14:backgroundMark x1="41333" y1="55778" x2="33811" y2="63133"/>
                          <a14:backgroundMark x1="36298" y1="86667" x2="34057" y2="92136"/>
                          <a14:backgroundMark x1="36571" y1="86000" x2="36298" y2="86667"/>
                          <a14:backgroundMark x1="37117" y1="84667" x2="36571" y2="86000"/>
                          <a14:backgroundMark x1="37299" y1="84222" x2="37117" y2="84667"/>
                          <a14:backgroundMark x1="38298" y1="81784" x2="37299" y2="84222"/>
                          <a14:backgroundMark x1="44224" y1="67319" x2="40303" y2="76890"/>
                          <a14:backgroundMark x1="41530" y1="86667" x2="40000" y2="88444"/>
                          <a14:backgroundMark x1="42104" y1="86000" x2="41530" y2="86667"/>
                          <a14:backgroundMark x1="42602" y1="85421" x2="42104" y2="86000"/>
                          <a14:backgroundMark x1="62000" y1="62889" x2="45116" y2="82501"/>
                          <a14:backgroundMark x1="27111" y1="36444" x2="78222" y2="32667"/>
                          <a14:backgroundMark x1="27111" y1="71778" x2="50222" y2="69556"/>
                          <a14:backgroundMark x1="43556" y1="47111" x2="43556" y2="47111"/>
                          <a14:backgroundMark x1="43111" y1="48222" x2="45333" y2="47778"/>
                          <a14:backgroundMark x1="46000" y1="57333" x2="52222" y2="56889"/>
                          <a14:backgroundMark x1="42667" y1="59778" x2="54000" y2="59778"/>
                          <a14:backgroundMark x1="53333" y1="93111" x2="53333" y2="93111"/>
                          <a14:backgroundMark x1="53556" y1="95556" x2="53111" y2="96000"/>
                          <a14:backgroundMark x1="30000" y1="88000" x2="30000" y2="88000"/>
                          <a14:backgroundMark x1="40222" y1="48000" x2="41333" y2="53333"/>
                          <a14:backgroundMark x1="42000" y1="48444" x2="42444" y2="54222"/>
                          <a14:backgroundMark x1="42000" y1="47333" x2="44889" y2="52667"/>
                          <a14:backgroundMark x1="48000" y1="48000" x2="48222" y2="52667"/>
                          <a14:backgroundMark x1="48222" y1="46222" x2="49333" y2="52000"/>
                          <a14:backgroundMark x1="53778" y1="44000" x2="53556" y2="50000"/>
                          <a14:backgroundMark x1="56765" y1="47556" x2="57556" y2="51111"/>
                          <a14:backgroundMark x1="56617" y1="46889" x2="56765" y2="47556"/>
                          <a14:backgroundMark x1="56222" y1="45111" x2="56617" y2="46889"/>
                          <a14:backgroundMark x1="59008" y1="50288" x2="58667" y2="51556"/>
                          <a14:backgroundMark x1="62294" y1="48268" x2="62000" y2="51111"/>
                          <a14:backgroundMark x1="62667" y1="44667" x2="62510" y2="46183"/>
                          <a14:backgroundMark x1="60074" y1="85111" x2="60000" y2="85778"/>
                          <a14:backgroundMark x1="60222" y1="83778" x2="60074" y2="8511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780" t="38467" r="8252"/>
            <a:stretch/>
          </p:blipFill>
          <p:spPr>
            <a:xfrm>
              <a:off x="6668542" y="2744435"/>
              <a:ext cx="2700542" cy="2131312"/>
            </a:xfrm>
            <a:prstGeom prst="rect">
              <a:avLst/>
            </a:prstGeom>
          </p:spPr>
        </p:pic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3EF7E428-1A8B-4F2B-ADCC-4DB36353947A}"/>
              </a:ext>
            </a:extLst>
          </p:cNvPr>
          <p:cNvGrpSpPr/>
          <p:nvPr/>
        </p:nvGrpSpPr>
        <p:grpSpPr>
          <a:xfrm>
            <a:off x="8725381" y="1415096"/>
            <a:ext cx="3463667" cy="3398408"/>
            <a:chOff x="8757637" y="1980398"/>
            <a:chExt cx="3463667" cy="3398408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F8E930E1-90B9-4448-B839-EF8A08AF7A33}"/>
                </a:ext>
              </a:extLst>
            </p:cNvPr>
            <p:cNvSpPr/>
            <p:nvPr/>
          </p:nvSpPr>
          <p:spPr>
            <a:xfrm>
              <a:off x="9315516" y="1980398"/>
              <a:ext cx="2424310" cy="3398408"/>
            </a:xfrm>
            <a:prstGeom prst="rect">
              <a:avLst/>
            </a:prstGeom>
            <a:solidFill>
              <a:srgbClr val="A204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pic>
          <p:nvPicPr>
            <p:cNvPr id="43" name="Picture 42" descr="A picture containing text, clock, sign&#10;&#10;Description automatically generated">
              <a:extLst>
                <a:ext uri="{FF2B5EF4-FFF2-40B4-BE49-F238E27FC236}">
                  <a16:creationId xmlns:a16="http://schemas.microsoft.com/office/drawing/2014/main" id="{8B379CE2-1F55-4D9E-A1C8-648615DAFE7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39743" y="2221060"/>
              <a:ext cx="942963" cy="251090"/>
            </a:xfrm>
            <a:prstGeom prst="rect">
              <a:avLst/>
            </a:prstGeom>
          </p:spPr>
        </p:pic>
        <p:pic>
          <p:nvPicPr>
            <p:cNvPr id="48" name="Picture 47" descr="A picture containing person, wall, clothing, person&#10;&#10;Description automatically generated">
              <a:extLst>
                <a:ext uri="{FF2B5EF4-FFF2-40B4-BE49-F238E27FC236}">
                  <a16:creationId xmlns:a16="http://schemas.microsoft.com/office/drawing/2014/main" id="{850D9F61-3F54-4563-8C43-50EDFA0976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3125" b="89875" l="10000" r="90000">
                          <a14:foregroundMark x1="49000" y1="6500" x2="58500" y2="7875"/>
                          <a14:foregroundMark x1="55667" y1="33125" x2="58500" y2="55500"/>
                          <a14:foregroundMark x1="30000" y1="71750" x2="30000" y2="71750"/>
                          <a14:foregroundMark x1="48500" y1="73125" x2="58500" y2="72375"/>
                          <a14:foregroundMark x1="53833" y1="66000" x2="63333" y2="80000"/>
                          <a14:foregroundMark x1="58167" y1="66000" x2="64833" y2="80875"/>
                          <a14:foregroundMark x1="65500" y1="68625" x2="69333" y2="84500"/>
                          <a14:foregroundMark x1="42667" y1="69375" x2="42667" y2="89875"/>
                          <a14:foregroundMark x1="55000" y1="3125" x2="55000" y2="312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1569"/>
            <a:stretch/>
          </p:blipFill>
          <p:spPr>
            <a:xfrm>
              <a:off x="9057971" y="2515027"/>
              <a:ext cx="2738498" cy="2863779"/>
            </a:xfrm>
            <a:prstGeom prst="rect">
              <a:avLst/>
            </a:prstGeom>
          </p:spPr>
        </p:pic>
        <p:pic>
          <p:nvPicPr>
            <p:cNvPr id="49" name="Picture 48" descr="Text&#10;&#10;Description automatically generated">
              <a:extLst>
                <a:ext uri="{FF2B5EF4-FFF2-40B4-BE49-F238E27FC236}">
                  <a16:creationId xmlns:a16="http://schemas.microsoft.com/office/drawing/2014/main" id="{883E371B-1CB6-4BA8-BAE4-51993AB311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7333" l="10000" r="90000">
                          <a14:foregroundMark x1="37778" y1="64222" x2="37778" y2="64222"/>
                          <a14:foregroundMark x1="39778" y1="64222" x2="42222" y2="64222"/>
                          <a14:foregroundMark x1="31333" y1="64222" x2="32667" y2="64444"/>
                          <a14:foregroundMark x1="33333" y1="64000" x2="33333" y2="64000"/>
                          <a14:foregroundMark x1="32444" y1="64222" x2="33333" y2="64000"/>
                          <a14:foregroundMark x1="44000" y1="63556" x2="44000" y2="63556"/>
                          <a14:foregroundMark x1="45333" y1="63556" x2="45333" y2="63556"/>
                          <a14:foregroundMark x1="46667" y1="63333" x2="46667" y2="63333"/>
                          <a14:foregroundMark x1="47556" y1="63333" x2="47556" y2="63333"/>
                          <a14:foregroundMark x1="48444" y1="63333" x2="48444" y2="63333"/>
                          <a14:foregroundMark x1="64667" y1="72889" x2="64667" y2="72889"/>
                          <a14:foregroundMark x1="66000" y1="71778" x2="66000" y2="71778"/>
                          <a14:foregroundMark x1="67111" y1="69556" x2="64667" y2="72444"/>
                          <a14:foregroundMark x1="65333" y1="72889" x2="65333" y2="72889"/>
                          <a14:foregroundMark x1="65333" y1="72889" x2="64667" y2="74000"/>
                          <a14:foregroundMark x1="67333" y1="69111" x2="66000" y2="71111"/>
                          <a14:foregroundMark x1="58444" y1="80444" x2="55333" y2="84889"/>
                          <a14:foregroundMark x1="52000" y1="89111" x2="50667" y2="92000"/>
                          <a14:foregroundMark x1="48222" y1="95556" x2="48222" y2="95556"/>
                          <a14:foregroundMark x1="48667" y1="97333" x2="48667" y2="97333"/>
                          <a14:foregroundMark x1="22889" y1="84444" x2="22889" y2="84444"/>
                          <a14:foregroundMark x1="20222" y1="87333" x2="20222" y2="87333"/>
                          <a14:foregroundMark x1="22000" y1="86000" x2="22000" y2="86000"/>
                          <a14:foregroundMark x1="18222" y1="90222" x2="18222" y2="90222"/>
                          <a14:foregroundMark x1="16667" y1="92444" x2="16667" y2="92444"/>
                          <a14:foregroundMark x1="15778" y1="94444" x2="15778" y2="94444"/>
                          <a14:foregroundMark x1="15333" y1="96667" x2="15333" y2="96667"/>
                          <a14:foregroundMark x1="20889" y1="97333" x2="20889" y2="97333"/>
                          <a14:foregroundMark x1="27778" y1="94889" x2="27778" y2="94889"/>
                          <a14:foregroundMark x1="23333" y1="97111" x2="23333" y2="97111"/>
                          <a14:foregroundMark x1="33556" y1="93556" x2="33556" y2="93556"/>
                          <a14:foregroundMark x1="32222" y1="94222" x2="32222" y2="94222"/>
                          <a14:foregroundMark x1="32889" y1="94000" x2="32889" y2="94000"/>
                          <a14:foregroundMark x1="33333" y1="93778" x2="33333" y2="93778"/>
                          <a14:foregroundMark x1="33111" y1="94000" x2="33111" y2="94000"/>
                          <a14:foregroundMark x1="33556" y1="93778" x2="33556" y2="93778"/>
                          <a14:foregroundMark x1="33111" y1="93778" x2="34444" y2="93556"/>
                          <a14:foregroundMark x1="29333" y1="87111" x2="29333" y2="87111"/>
                          <a14:foregroundMark x1="27111" y1="87111" x2="27111" y2="87111"/>
                          <a14:foregroundMark x1="27556" y1="87111" x2="27556" y2="87111"/>
                          <a14:foregroundMark x1="30444" y1="88444" x2="30444" y2="88444"/>
                          <a14:foregroundMark x1="35333" y1="80667" x2="35333" y2="80667"/>
                          <a14:foregroundMark x1="39778" y1="79111" x2="39778" y2="79111"/>
                          <a14:foregroundMark x1="38889" y1="78889" x2="38889" y2="78889"/>
                          <a14:foregroundMark x1="39556" y1="79111" x2="39556" y2="79111"/>
                          <a14:foregroundMark x1="38889" y1="79111" x2="40000" y2="79111"/>
                          <a14:foregroundMark x1="62667" y1="84222" x2="62667" y2="84222"/>
                          <a14:foregroundMark x1="69333" y1="83556" x2="69333" y2="83556"/>
                          <a14:foregroundMark x1="69778" y1="83556" x2="69778" y2="83556"/>
                          <a14:foregroundMark x1="69111" y1="83333" x2="69333" y2="83556"/>
                          <a14:foregroundMark x1="69333" y1="83556" x2="69778" y2="83556"/>
                          <a14:foregroundMark x1="68889" y1="83556" x2="69556" y2="83333"/>
                          <a14:foregroundMark x1="68889" y1="83111" x2="69111" y2="82889"/>
                          <a14:foregroundMark x1="69778" y1="84000" x2="69778" y2="84000"/>
                          <a14:foregroundMark x1="69333" y1="83778" x2="69333" y2="83778"/>
                          <a14:foregroundMark x1="69556" y1="84222" x2="69556" y2="84222"/>
                          <a14:foregroundMark x1="69556" y1="83333" x2="69556" y2="83333"/>
                          <a14:foregroundMark x1="68889" y1="82889" x2="69111" y2="83333"/>
                          <a14:foregroundMark x1="69556" y1="84222" x2="69556" y2="84222"/>
                          <a14:foregroundMark x1="69556" y1="83778" x2="69556" y2="84222"/>
                          <a14:foregroundMark x1="69556" y1="83556" x2="69778" y2="84000"/>
                          <a14:foregroundMark x1="69333" y1="83111" x2="69333" y2="83111"/>
                          <a14:foregroundMark x1="62667" y1="82667" x2="62667" y2="82667"/>
                          <a14:foregroundMark x1="63333" y1="82000" x2="63333" y2="82000"/>
                          <a14:foregroundMark x1="76222" y1="85111" x2="76222" y2="85111"/>
                          <a14:foregroundMark x1="77111" y1="82889" x2="77111" y2="82889"/>
                          <a14:foregroundMark x1="76667" y1="82222" x2="76667" y2="82222"/>
                          <a14:foregroundMark x1="84222" y1="76889" x2="84222" y2="76889"/>
                          <a14:foregroundMark x1="45778" y1="84889" x2="45778" y2="84889"/>
                          <a14:foregroundMark x1="44000" y1="83556" x2="44000" y2="83556"/>
                          <a14:foregroundMark x1="41333" y1="84667" x2="41333" y2="84667"/>
                          <a14:foregroundMark x1="44222" y1="83556" x2="44222" y2="83556"/>
                          <a14:foregroundMark x1="42222" y1="84222" x2="42222" y2="84222"/>
                          <a14:foregroundMark x1="43111" y1="84222" x2="43333" y2="84000"/>
                          <a14:foregroundMark x1="44000" y1="83556" x2="44000" y2="83556"/>
                          <a14:foregroundMark x1="44667" y1="83556" x2="43333" y2="83556"/>
                          <a14:foregroundMark x1="44444" y1="83333" x2="44444" y2="83333"/>
                          <a14:foregroundMark x1="44444" y1="83333" x2="44444" y2="83333"/>
                          <a14:foregroundMark x1="44667" y1="83333" x2="44667" y2="83333"/>
                          <a14:foregroundMark x1="44000" y1="83556" x2="44444" y2="83556"/>
                          <a14:foregroundMark x1="44667" y1="83556" x2="44667" y2="83556"/>
                          <a14:foregroundMark x1="39778" y1="86000" x2="39778" y2="86000"/>
                          <a14:foregroundMark x1="38889" y1="86667" x2="38889" y2="86667"/>
                          <a14:foregroundMark x1="35778" y1="81778" x2="35778" y2="81778"/>
                          <a14:foregroundMark x1="30667" y1="87111" x2="30667" y2="87111"/>
                          <a14:foregroundMark x1="62667" y1="47556" x2="62667" y2="47556"/>
                          <a14:foregroundMark x1="63556" y1="47778" x2="64000" y2="47778"/>
                          <a14:foregroundMark x1="63333" y1="47333" x2="64667" y2="47333"/>
                          <a14:backgroundMark x1="28000" y1="41778" x2="48000" y2="46000"/>
                          <a14:backgroundMark x1="43548" y1="53580" x2="39778" y2="60000"/>
                          <a14:backgroundMark x1="41850" y1="67630" x2="44667" y2="78000"/>
                          <a14:backgroundMark x1="41313" y1="65651" x2="41826" y2="67541"/>
                          <a14:backgroundMark x1="39778" y1="60000" x2="40582" y2="62960"/>
                          <a14:backgroundMark x1="44667" y1="78000" x2="53023" y2="79966"/>
                          <a14:backgroundMark x1="69807" y1="84222" x2="71333" y2="88000"/>
                          <a14:backgroundMark x1="65960" y1="74699" x2="69130" y2="82544"/>
                          <a14:backgroundMark x1="55264" y1="48222" x2="62934" y2="67208"/>
                          <a14:backgroundMark x1="55181" y1="48016" x2="55264" y2="48222"/>
                          <a14:backgroundMark x1="53111" y1="42889" x2="53750" y2="44471"/>
                          <a14:backgroundMark x1="53704" y1="50336" x2="66595" y2="68677"/>
                          <a14:backgroundMark x1="51437" y1="47111" x2="51510" y2="47214"/>
                          <a14:backgroundMark x1="51281" y1="46889" x2="51437" y2="47111"/>
                          <a14:backgroundMark x1="50550" y1="45850" x2="51281" y2="46889"/>
                          <a14:backgroundMark x1="48000" y1="42222" x2="50198" y2="45348"/>
                          <a14:backgroundMark x1="57767" y1="43954" x2="64000" y2="44444"/>
                          <a14:backgroundMark x1="44222" y1="42889" x2="55824" y2="43801"/>
                          <a14:backgroundMark x1="66607" y1="44286" x2="86000" y2="43111"/>
                          <a14:backgroundMark x1="64000" y1="44444" x2="65219" y2="44370"/>
                          <a14:backgroundMark x1="39333" y1="35778" x2="72889" y2="36222"/>
                          <a14:backgroundMark x1="41333" y1="55778" x2="33811" y2="63133"/>
                          <a14:backgroundMark x1="36298" y1="86667" x2="34057" y2="92136"/>
                          <a14:backgroundMark x1="36571" y1="86000" x2="36298" y2="86667"/>
                          <a14:backgroundMark x1="37117" y1="84667" x2="36571" y2="86000"/>
                          <a14:backgroundMark x1="37299" y1="84222" x2="37117" y2="84667"/>
                          <a14:backgroundMark x1="38298" y1="81784" x2="37299" y2="84222"/>
                          <a14:backgroundMark x1="44224" y1="67319" x2="40303" y2="76890"/>
                          <a14:backgroundMark x1="41530" y1="86667" x2="40000" y2="88444"/>
                          <a14:backgroundMark x1="42104" y1="86000" x2="41530" y2="86667"/>
                          <a14:backgroundMark x1="42602" y1="85421" x2="42104" y2="86000"/>
                          <a14:backgroundMark x1="62000" y1="62889" x2="45116" y2="82501"/>
                          <a14:backgroundMark x1="27111" y1="36444" x2="78222" y2="32667"/>
                          <a14:backgroundMark x1="27111" y1="71778" x2="50222" y2="69556"/>
                          <a14:backgroundMark x1="43556" y1="47111" x2="43556" y2="47111"/>
                          <a14:backgroundMark x1="43111" y1="48222" x2="45333" y2="47778"/>
                          <a14:backgroundMark x1="46000" y1="57333" x2="52222" y2="56889"/>
                          <a14:backgroundMark x1="42667" y1="59778" x2="54000" y2="59778"/>
                          <a14:backgroundMark x1="53333" y1="93111" x2="53333" y2="93111"/>
                          <a14:backgroundMark x1="53556" y1="95556" x2="53111" y2="96000"/>
                          <a14:backgroundMark x1="30000" y1="88000" x2="30000" y2="88000"/>
                          <a14:backgroundMark x1="39556" y1="47556" x2="40222" y2="55778"/>
                          <a14:backgroundMark x1="42889" y1="46000" x2="43111" y2="55333"/>
                          <a14:backgroundMark x1="45556" y1="46222" x2="47333" y2="52889"/>
                          <a14:backgroundMark x1="49111" y1="45556" x2="49111" y2="52000"/>
                          <a14:backgroundMark x1="50667" y1="46222" x2="52222" y2="51778"/>
                          <a14:backgroundMark x1="54000" y1="44889" x2="54000" y2="52000"/>
                          <a14:backgroundMark x1="56222" y1="44222" x2="56222" y2="50889"/>
                          <a14:backgroundMark x1="60437" y1="47556" x2="60222" y2="50889"/>
                          <a14:backgroundMark x1="60667" y1="44000" x2="60437" y2="47556"/>
                          <a14:backgroundMark x1="63496" y1="49174" x2="63333" y2="49778"/>
                          <a14:backgroundMark x1="64889" y1="44000" x2="64474" y2="4554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8467"/>
            <a:stretch/>
          </p:blipFill>
          <p:spPr>
            <a:xfrm>
              <a:off x="8757637" y="2658265"/>
              <a:ext cx="3463667" cy="2131313"/>
            </a:xfrm>
            <a:prstGeom prst="rect">
              <a:avLst/>
            </a:prstGeom>
          </p:spPr>
        </p:pic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B2C85CD8-DC0D-4A6E-9A7F-954E15716E0A}"/>
              </a:ext>
            </a:extLst>
          </p:cNvPr>
          <p:cNvSpPr txBox="1"/>
          <p:nvPr/>
        </p:nvSpPr>
        <p:spPr>
          <a:xfrm>
            <a:off x="390028" y="4908448"/>
            <a:ext cx="24243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rgbClr val="A20403"/>
                </a:solidFill>
              </a:rPr>
              <a:t>GIRL FORM DAINAM’S</a:t>
            </a:r>
            <a:endParaRPr lang="vi-VN" sz="2400" b="1">
              <a:solidFill>
                <a:srgbClr val="A20403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99DBF05-EF50-430D-8683-8D6DA1E52B92}"/>
              </a:ext>
            </a:extLst>
          </p:cNvPr>
          <p:cNvSpPr txBox="1"/>
          <p:nvPr/>
        </p:nvSpPr>
        <p:spPr>
          <a:xfrm>
            <a:off x="3438582" y="4867636"/>
            <a:ext cx="24243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rgbClr val="A20403"/>
                </a:solidFill>
              </a:rPr>
              <a:t>NANNO VIETNAM</a:t>
            </a:r>
            <a:endParaRPr lang="vi-VN" sz="2400" b="1">
              <a:solidFill>
                <a:srgbClr val="A20403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4DDBA6C-5398-4EE0-B1E3-F93548E77CC3}"/>
              </a:ext>
            </a:extLst>
          </p:cNvPr>
          <p:cNvSpPr txBox="1"/>
          <p:nvPr/>
        </p:nvSpPr>
        <p:spPr>
          <a:xfrm>
            <a:off x="6406646" y="4854995"/>
            <a:ext cx="24243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rgbClr val="A20403"/>
                </a:solidFill>
              </a:rPr>
              <a:t>MÈO MÉO MEO MÈO MEO</a:t>
            </a:r>
            <a:endParaRPr lang="vi-VN" sz="2400" b="1">
              <a:solidFill>
                <a:srgbClr val="A20403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7F3F6DC1-3EA0-416F-9F00-7037D0C7BD2B}"/>
              </a:ext>
            </a:extLst>
          </p:cNvPr>
          <p:cNvSpPr txBox="1"/>
          <p:nvPr/>
        </p:nvSpPr>
        <p:spPr>
          <a:xfrm>
            <a:off x="9374710" y="4850530"/>
            <a:ext cx="24243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rgbClr val="A20403"/>
                </a:solidFill>
              </a:rPr>
              <a:t>NANNO</a:t>
            </a:r>
            <a:endParaRPr lang="vi-VN" sz="2400" b="1">
              <a:solidFill>
                <a:srgbClr val="A20403"/>
              </a:solidFill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9A55BBD8-3EF3-46B0-BED8-99479C49DB5B}"/>
              </a:ext>
            </a:extLst>
          </p:cNvPr>
          <p:cNvSpPr/>
          <p:nvPr/>
        </p:nvSpPr>
        <p:spPr>
          <a:xfrm>
            <a:off x="0" y="6000180"/>
            <a:ext cx="12192000" cy="857820"/>
          </a:xfrm>
          <a:prstGeom prst="rect">
            <a:avLst/>
          </a:prstGeom>
          <a:solidFill>
            <a:srgbClr val="A204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57" name="Picture 56" descr="A picture containing text, hairpiece&#10;&#10;Description automatically generated">
            <a:extLst>
              <a:ext uri="{FF2B5EF4-FFF2-40B4-BE49-F238E27FC236}">
                <a16:creationId xmlns:a16="http://schemas.microsoft.com/office/drawing/2014/main" id="{7920B489-EC9D-4B4C-B03A-1D424DA8D325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39200" b="86200" l="16267" r="46267">
                        <a14:foregroundMark x1="38800" y1="39200" x2="38800" y2="39200"/>
                        <a14:foregroundMark x1="20533" y1="86200" x2="20533" y2="862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735" t="34323" r="50000" b="10407"/>
          <a:stretch/>
        </p:blipFill>
        <p:spPr>
          <a:xfrm rot="932551">
            <a:off x="203126" y="-148061"/>
            <a:ext cx="823508" cy="1628526"/>
          </a:xfrm>
          <a:prstGeom prst="rect">
            <a:avLst/>
          </a:prstGeom>
        </p:spPr>
      </p:pic>
      <p:pic>
        <p:nvPicPr>
          <p:cNvPr id="58" name="Picture 57" descr="A picture containing text, hairpiece&#10;&#10;Description automatically generated">
            <a:extLst>
              <a:ext uri="{FF2B5EF4-FFF2-40B4-BE49-F238E27FC236}">
                <a16:creationId xmlns:a16="http://schemas.microsoft.com/office/drawing/2014/main" id="{703B2017-69A5-425C-A356-9CB03015B9E9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39200" b="86200" l="16267" r="46267">
                        <a14:foregroundMark x1="38800" y1="39200" x2="38800" y2="39200"/>
                        <a14:foregroundMark x1="20533" y1="86200" x2="20533" y2="862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735" t="34323" r="50000" b="10407"/>
          <a:stretch/>
        </p:blipFill>
        <p:spPr>
          <a:xfrm rot="238447">
            <a:off x="11295817" y="5225660"/>
            <a:ext cx="823508" cy="1628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5863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  <p:bldP spid="52" grpId="0"/>
      <p:bldP spid="53" grpId="0"/>
      <p:bldP spid="5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EF6DE04-58F0-4827-B912-1A03FE3D3C4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9E9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b="1"/>
          </a:p>
        </p:txBody>
      </p:sp>
      <p:pic>
        <p:nvPicPr>
          <p:cNvPr id="5" name="Picture 4" descr="A picture containing text, engine&#10;&#10;Description automatically generated">
            <a:extLst>
              <a:ext uri="{FF2B5EF4-FFF2-40B4-BE49-F238E27FC236}">
                <a16:creationId xmlns:a16="http://schemas.microsoft.com/office/drawing/2014/main" id="{479DF47F-880E-45E9-9366-F3ECA010729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8214" b="84641" l="5968" r="95645">
                        <a14:foregroundMark x1="66774" y1="30501" x2="66935" y2="33224"/>
                        <a14:foregroundMark x1="53871" y1="29521" x2="57581" y2="29521"/>
                        <a14:foregroundMark x1="60806" y1="28976" x2="60806" y2="28976"/>
                        <a14:foregroundMark x1="30806" y1="35185" x2="30806" y2="35185"/>
                        <a14:foregroundMark x1="23871" y1="57952" x2="23871" y2="57952"/>
                        <a14:foregroundMark x1="21774" y1="57081" x2="25484" y2="61765"/>
                        <a14:foregroundMark x1="47903" y1="82680" x2="57419" y2="81264"/>
                        <a14:foregroundMark x1="73871" y1="81481" x2="80323" y2="82898"/>
                        <a14:foregroundMark x1="93871" y1="76144" x2="93871" y2="76144"/>
                        <a14:foregroundMark x1="61774" y1="30828" x2="61774" y2="30828"/>
                        <a14:foregroundMark x1="67258" y1="40741" x2="67258" y2="40741"/>
                        <a14:foregroundMark x1="65806" y1="42702" x2="65806" y2="42702"/>
                        <a14:foregroundMark x1="66129" y1="42375" x2="66129" y2="42375"/>
                        <a14:foregroundMark x1="72097" y1="47603" x2="72097" y2="47603"/>
                        <a14:foregroundMark x1="71290" y1="45425" x2="71290" y2="45425"/>
                        <a14:foregroundMark x1="75806" y1="46296" x2="75806" y2="46296"/>
                        <a14:foregroundMark x1="75161" y1="45643" x2="75161" y2="45643"/>
                        <a14:foregroundMark x1="71290" y1="44880" x2="71290" y2="44880"/>
                        <a14:foregroundMark x1="72419" y1="44989" x2="72419" y2="44989"/>
                        <a14:foregroundMark x1="70323" y1="45316" x2="70323" y2="45316"/>
                        <a14:foregroundMark x1="70000" y1="45316" x2="70000" y2="45316"/>
                        <a14:foregroundMark x1="65806" y1="44880" x2="65806" y2="44880"/>
                        <a14:foregroundMark x1="63871" y1="47168" x2="64032" y2="47277"/>
                        <a14:foregroundMark x1="64355" y1="47930" x2="64355" y2="47930"/>
                        <a14:foregroundMark x1="65645" y1="45207" x2="65645" y2="45207"/>
                        <a14:foregroundMark x1="65161" y1="45752" x2="65161" y2="45752"/>
                        <a14:foregroundMark x1="66290" y1="44989" x2="66290" y2="44989"/>
                        <a14:foregroundMark x1="66452" y1="44989" x2="66452" y2="44989"/>
                        <a14:foregroundMark x1="74355" y1="45861" x2="74355" y2="45861"/>
                        <a14:foregroundMark x1="73548" y1="46623" x2="73548" y2="46623"/>
                        <a14:foregroundMark x1="11452" y1="69717" x2="11452" y2="69717"/>
                        <a14:foregroundMark x1="12419" y1="73747" x2="12419" y2="73747"/>
                        <a14:foregroundMark x1="12742" y1="73203" x2="12742" y2="73203"/>
                        <a14:foregroundMark x1="14839" y1="81590" x2="21613" y2="81155"/>
                        <a14:foregroundMark x1="10968" y1="83115" x2="15484" y2="83007"/>
                        <a14:foregroundMark x1="18548" y1="82026" x2="22097" y2="82135"/>
                        <a14:foregroundMark x1="6129" y1="80392" x2="9677" y2="80392"/>
                        <a14:foregroundMark x1="12097" y1="82898" x2="18226" y2="83224"/>
                        <a14:foregroundMark x1="20323" y1="83660" x2="25806" y2="83660"/>
                        <a14:foregroundMark x1="80323" y1="84423" x2="80323" y2="84423"/>
                        <a14:foregroundMark x1="78710" y1="84314" x2="78710" y2="84314"/>
                        <a14:foregroundMark x1="60968" y1="84641" x2="60968" y2="84641"/>
                        <a14:foregroundMark x1="95323" y1="81699" x2="95645" y2="81699"/>
                        <a14:backgroundMark x1="45806" y1="27887" x2="45806" y2="2788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5806" b="12975"/>
          <a:stretch/>
        </p:blipFill>
        <p:spPr>
          <a:xfrm>
            <a:off x="464225" y="1717288"/>
            <a:ext cx="4684330" cy="424602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5B5DDCB-87BC-4FD1-BDE3-69BEAF43039A}"/>
              </a:ext>
            </a:extLst>
          </p:cNvPr>
          <p:cNvSpPr txBox="1"/>
          <p:nvPr/>
        </p:nvSpPr>
        <p:spPr>
          <a:xfrm>
            <a:off x="278782" y="304136"/>
            <a:ext cx="557604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b="1">
                <a:solidFill>
                  <a:srgbClr val="A20403"/>
                </a:solidFill>
                <a:latin typeface="Bahnschrift Condensed" panose="020B0502040204020203" pitchFamily="34" charset="0"/>
              </a:rPr>
              <a:t>GROUP NAME</a:t>
            </a:r>
            <a:endParaRPr lang="vi-VN" sz="8800" b="1">
              <a:solidFill>
                <a:srgbClr val="A20403"/>
              </a:solidFill>
              <a:latin typeface="Bahnschrift Condensed" panose="020B0502040204020203" pitchFamily="34" charset="0"/>
            </a:endParaRPr>
          </a:p>
        </p:txBody>
      </p:sp>
      <p:pic>
        <p:nvPicPr>
          <p:cNvPr id="8" name="Picture 7" descr="A picture containing text, clock, sign&#10;&#10;Description automatically generated">
            <a:extLst>
              <a:ext uri="{FF2B5EF4-FFF2-40B4-BE49-F238E27FC236}">
                <a16:creationId xmlns:a16="http://schemas.microsoft.com/office/drawing/2014/main" id="{BC7C41FE-C439-47F3-9413-7BDAB20D8E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817" y="6240883"/>
            <a:ext cx="1275146" cy="33954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FC7E7C4-3ABF-4A54-ACB5-5E1D7B986E45}"/>
              </a:ext>
            </a:extLst>
          </p:cNvPr>
          <p:cNvSpPr/>
          <p:nvPr/>
        </p:nvSpPr>
        <p:spPr>
          <a:xfrm rot="5400000">
            <a:off x="2660490" y="3349900"/>
            <a:ext cx="6857997" cy="158198"/>
          </a:xfrm>
          <a:prstGeom prst="rect">
            <a:avLst/>
          </a:prstGeom>
          <a:solidFill>
            <a:srgbClr val="A204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8C03B88-30DB-4454-8DC7-BD47B3067995}"/>
              </a:ext>
            </a:extLst>
          </p:cNvPr>
          <p:cNvSpPr/>
          <p:nvPr/>
        </p:nvSpPr>
        <p:spPr>
          <a:xfrm>
            <a:off x="6716665" y="304136"/>
            <a:ext cx="4815840" cy="1036320"/>
          </a:xfrm>
          <a:prstGeom prst="rect">
            <a:avLst/>
          </a:prstGeom>
          <a:solidFill>
            <a:srgbClr val="A204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/>
              <a:t>CHỦ ĐỀ THUYẾT TRÌNH</a:t>
            </a:r>
            <a:endParaRPr lang="vi-VN" sz="3600" b="1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7D221B1-E434-46C6-864B-31C7A0E6F1EE}"/>
              </a:ext>
            </a:extLst>
          </p:cNvPr>
          <p:cNvSpPr/>
          <p:nvPr/>
        </p:nvSpPr>
        <p:spPr>
          <a:xfrm>
            <a:off x="11528043" y="-2"/>
            <a:ext cx="650934" cy="6858000"/>
          </a:xfrm>
          <a:prstGeom prst="rect">
            <a:avLst/>
          </a:prstGeom>
          <a:solidFill>
            <a:srgbClr val="E9E9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b="1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A11FB6B-ADB7-4F65-B605-E8C555254C1D}"/>
              </a:ext>
            </a:extLst>
          </p:cNvPr>
          <p:cNvGrpSpPr/>
          <p:nvPr/>
        </p:nvGrpSpPr>
        <p:grpSpPr>
          <a:xfrm>
            <a:off x="0" y="-164755"/>
            <a:ext cx="5997366" cy="3675975"/>
            <a:chOff x="13023" y="-220360"/>
            <a:chExt cx="5997366" cy="3675975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0454246F-4CD7-42C0-B2B9-E2C374C660CF}"/>
                </a:ext>
              </a:extLst>
            </p:cNvPr>
            <p:cNvSpPr/>
            <p:nvPr/>
          </p:nvSpPr>
          <p:spPr>
            <a:xfrm>
              <a:off x="13023" y="-3"/>
              <a:ext cx="5997366" cy="3429001"/>
            </a:xfrm>
            <a:prstGeom prst="rect">
              <a:avLst/>
            </a:prstGeom>
            <a:solidFill>
              <a:srgbClr val="E9E9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22AF0D94-A059-4962-842C-079A55810378}"/>
                </a:ext>
              </a:extLst>
            </p:cNvPr>
            <p:cNvCxnSpPr/>
            <p:nvPr/>
          </p:nvCxnSpPr>
          <p:spPr>
            <a:xfrm>
              <a:off x="13023" y="3426353"/>
              <a:ext cx="5997366" cy="0"/>
            </a:xfrm>
            <a:prstGeom prst="line">
              <a:avLst/>
            </a:prstGeom>
            <a:ln w="57150">
              <a:solidFill>
                <a:srgbClr val="A2040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3" name="Picture 22" descr="A picture containing wall, clothing, person, indoor&#10;&#10;Description automatically generated">
              <a:extLst>
                <a:ext uri="{FF2B5EF4-FFF2-40B4-BE49-F238E27FC236}">
                  <a16:creationId xmlns:a16="http://schemas.microsoft.com/office/drawing/2014/main" id="{462D35C2-B617-4C33-A7A6-552C24B729A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7612" b="98806" l="9171" r="89945">
                          <a14:foregroundMark x1="35359" y1="77761" x2="37680" y2="85224"/>
                          <a14:foregroundMark x1="37680" y1="85224" x2="40773" y2="89104"/>
                          <a14:foregroundMark x1="32044" y1="85522" x2="57790" y2="91194"/>
                          <a14:foregroundMark x1="50939" y1="74478" x2="62652" y2="92537"/>
                          <a14:foregroundMark x1="51492" y1="69701" x2="63757" y2="93433"/>
                          <a14:foregroundMark x1="49834" y1="92836" x2="65304" y2="95970"/>
                          <a14:foregroundMark x1="28287" y1="93881" x2="37127" y2="89552"/>
                          <a14:foregroundMark x1="26077" y1="81791" x2="19890" y2="92090"/>
                          <a14:foregroundMark x1="22541" y1="81045" x2="18895" y2="90149"/>
                          <a14:foregroundMark x1="27735" y1="77164" x2="21215" y2="86866"/>
                          <a14:foregroundMark x1="24751" y1="75821" x2="20663" y2="84925"/>
                          <a14:foregroundMark x1="15691" y1="87463" x2="15138" y2="96418"/>
                          <a14:foregroundMark x1="19890" y1="80746" x2="25083" y2="79104"/>
                          <a14:foregroundMark x1="18674" y1="81791" x2="16354" y2="88806"/>
                          <a14:foregroundMark x1="13481" y1="92836" x2="13481" y2="98507"/>
                          <a14:foregroundMark x1="15028" y1="89104" x2="19116" y2="83134"/>
                          <a14:foregroundMark x1="16685" y1="83284" x2="22762" y2="80597"/>
                          <a14:foregroundMark x1="50276" y1="7910" x2="55912" y2="8507"/>
                          <a14:foregroundMark x1="73591" y1="96119" x2="74033" y2="98507"/>
                          <a14:foregroundMark x1="12376" y1="96119" x2="12486" y2="98657"/>
                          <a14:foregroundMark x1="13149" y1="94328" x2="15470" y2="87910"/>
                          <a14:foregroundMark x1="12265" y1="94179" x2="12486" y2="93284"/>
                          <a14:foregroundMark x1="11713" y1="97910" x2="11602" y2="98955"/>
                          <a14:foregroundMark x1="27072" y1="71045" x2="9171" y2="93881"/>
                          <a14:foregroundMark x1="9171" y1="93881" x2="10387" y2="98209"/>
                        </a14:backgroundRemoval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8074" y="-220360"/>
              <a:ext cx="4858846" cy="3597157"/>
            </a:xfrm>
            <a:prstGeom prst="rect">
              <a:avLst/>
            </a:prstGeom>
          </p:spPr>
        </p:pic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7C78D0F-1A5E-4B65-8DD4-3646A432DD41}"/>
                </a:ext>
              </a:extLst>
            </p:cNvPr>
            <p:cNvCxnSpPr>
              <a:cxnSpLocks/>
            </p:cNvCxnSpPr>
            <p:nvPr/>
          </p:nvCxnSpPr>
          <p:spPr>
            <a:xfrm>
              <a:off x="3014466" y="2993620"/>
              <a:ext cx="0" cy="461995"/>
            </a:xfrm>
            <a:prstGeom prst="line">
              <a:avLst/>
            </a:prstGeom>
            <a:ln w="57150">
              <a:solidFill>
                <a:srgbClr val="A2040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416F72DE-B8F7-4531-BCEC-7980F23C7B60}"/>
              </a:ext>
            </a:extLst>
          </p:cNvPr>
          <p:cNvGrpSpPr/>
          <p:nvPr/>
        </p:nvGrpSpPr>
        <p:grpSpPr>
          <a:xfrm>
            <a:off x="-15225" y="3498730"/>
            <a:ext cx="6012591" cy="3429001"/>
            <a:chOff x="-15225" y="4460390"/>
            <a:chExt cx="6012591" cy="3429001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11A5569-D55F-4870-992A-37267A505175}"/>
                </a:ext>
              </a:extLst>
            </p:cNvPr>
            <p:cNvSpPr/>
            <p:nvPr/>
          </p:nvSpPr>
          <p:spPr>
            <a:xfrm>
              <a:off x="-15225" y="4460390"/>
              <a:ext cx="5997366" cy="3429001"/>
            </a:xfrm>
            <a:prstGeom prst="rect">
              <a:avLst/>
            </a:prstGeom>
            <a:solidFill>
              <a:srgbClr val="E9E9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087E6B4E-CA18-445D-A0A8-66767107161F}"/>
                </a:ext>
              </a:extLst>
            </p:cNvPr>
            <p:cNvCxnSpPr/>
            <p:nvPr/>
          </p:nvCxnSpPr>
          <p:spPr>
            <a:xfrm>
              <a:off x="0" y="4465670"/>
              <a:ext cx="5997366" cy="0"/>
            </a:xfrm>
            <a:prstGeom prst="line">
              <a:avLst/>
            </a:prstGeom>
            <a:ln w="57150">
              <a:solidFill>
                <a:srgbClr val="A2040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9" name="Picture 28" descr="A person in a pink dress&#10;&#10;Description automatically generated with medium confidence">
              <a:extLst>
                <a:ext uri="{FF2B5EF4-FFF2-40B4-BE49-F238E27FC236}">
                  <a16:creationId xmlns:a16="http://schemas.microsoft.com/office/drawing/2014/main" id="{CECD7DB3-E7F4-4B61-A2AA-0BE4A2D0196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9714" b="98000" l="10000" r="90000">
                          <a14:foregroundMark x1="37000" y1="93143" x2="60714" y2="96429"/>
                          <a14:foregroundMark x1="45286" y1="9857" x2="45286" y2="9857"/>
                          <a14:foregroundMark x1="23714" y1="98000" x2="23714" y2="98000"/>
                          <a14:foregroundMark x1="28000" y1="53143" x2="28000" y2="53143"/>
                          <a14:backgroundMark x1="78714" y1="34286" x2="67429" y2="60286"/>
                          <a14:backgroundMark x1="67429" y1="60286" x2="67429" y2="60286"/>
                        </a14:backgroundRemoval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450"/>
            <a:stretch/>
          </p:blipFill>
          <p:spPr>
            <a:xfrm>
              <a:off x="1220238" y="4484358"/>
              <a:ext cx="3693136" cy="3381064"/>
            </a:xfrm>
            <a:prstGeom prst="rect">
              <a:avLst/>
            </a:prstGeom>
          </p:spPr>
        </p:pic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72FFB912-6383-485C-83CF-D753076DB13A}"/>
                </a:ext>
              </a:extLst>
            </p:cNvPr>
            <p:cNvCxnSpPr>
              <a:cxnSpLocks/>
            </p:cNvCxnSpPr>
            <p:nvPr/>
          </p:nvCxnSpPr>
          <p:spPr>
            <a:xfrm>
              <a:off x="2998683" y="4460390"/>
              <a:ext cx="0" cy="461995"/>
            </a:xfrm>
            <a:prstGeom prst="line">
              <a:avLst/>
            </a:prstGeom>
            <a:ln w="57150">
              <a:solidFill>
                <a:srgbClr val="A2040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27020EA-583E-4EDF-9FDA-B463F4A9E346}"/>
              </a:ext>
            </a:extLst>
          </p:cNvPr>
          <p:cNvGrpSpPr/>
          <p:nvPr/>
        </p:nvGrpSpPr>
        <p:grpSpPr>
          <a:xfrm>
            <a:off x="6748704" y="1795647"/>
            <a:ext cx="3286427" cy="706593"/>
            <a:chOff x="6728992" y="1644592"/>
            <a:chExt cx="3286427" cy="706593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9C030BA-425D-4403-8C0B-883FE8C27DD1}"/>
                </a:ext>
              </a:extLst>
            </p:cNvPr>
            <p:cNvSpPr/>
            <p:nvPr/>
          </p:nvSpPr>
          <p:spPr>
            <a:xfrm>
              <a:off x="6728992" y="1644592"/>
              <a:ext cx="760581" cy="706593"/>
            </a:xfrm>
            <a:prstGeom prst="ellipse">
              <a:avLst/>
            </a:prstGeom>
            <a:solidFill>
              <a:srgbClr val="A204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b="1"/>
                <a:t>1</a:t>
              </a:r>
              <a:endParaRPr lang="vi-VN" sz="3600" b="1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5B4CA1D-BF4E-4E6F-98D8-F8800F98DCE2}"/>
                </a:ext>
              </a:extLst>
            </p:cNvPr>
            <p:cNvSpPr txBox="1"/>
            <p:nvPr/>
          </p:nvSpPr>
          <p:spPr>
            <a:xfrm>
              <a:off x="7536248" y="1701963"/>
              <a:ext cx="247917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>
                  <a:solidFill>
                    <a:srgbClr val="A20403"/>
                  </a:solidFill>
                </a:rPr>
                <a:t>NỘI DUNG 1</a:t>
              </a:r>
              <a:endParaRPr lang="vi-VN" sz="3200" b="1">
                <a:solidFill>
                  <a:srgbClr val="A20403"/>
                </a:solidFill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D3DF8439-2B1F-4AA5-80B4-0981787F8DF2}"/>
              </a:ext>
            </a:extLst>
          </p:cNvPr>
          <p:cNvGrpSpPr/>
          <p:nvPr/>
        </p:nvGrpSpPr>
        <p:grpSpPr>
          <a:xfrm>
            <a:off x="6748256" y="2958273"/>
            <a:ext cx="3263647" cy="706593"/>
            <a:chOff x="6737191" y="2725809"/>
            <a:chExt cx="3263647" cy="706593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8952B988-FEC2-4ACC-B0C3-1429B166983F}"/>
                </a:ext>
              </a:extLst>
            </p:cNvPr>
            <p:cNvSpPr/>
            <p:nvPr/>
          </p:nvSpPr>
          <p:spPr>
            <a:xfrm>
              <a:off x="6737191" y="2725809"/>
              <a:ext cx="760581" cy="706593"/>
            </a:xfrm>
            <a:prstGeom prst="ellipse">
              <a:avLst/>
            </a:prstGeom>
            <a:solidFill>
              <a:srgbClr val="A204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b="1"/>
                <a:t>2</a:t>
              </a:r>
              <a:endParaRPr lang="vi-VN" sz="3600" b="1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1266F910-0239-4DBB-BF55-BD9B1D9E5220}"/>
                </a:ext>
              </a:extLst>
            </p:cNvPr>
            <p:cNvSpPr txBox="1"/>
            <p:nvPr/>
          </p:nvSpPr>
          <p:spPr>
            <a:xfrm>
              <a:off x="7521667" y="2756837"/>
              <a:ext cx="247917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>
                  <a:solidFill>
                    <a:srgbClr val="A20403"/>
                  </a:solidFill>
                </a:rPr>
                <a:t>NỘI DUNG 2</a:t>
              </a:r>
              <a:endParaRPr lang="vi-VN" sz="3200" b="1">
                <a:solidFill>
                  <a:srgbClr val="A20403"/>
                </a:solidFill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9CE99860-0308-451B-A66F-96282D876790}"/>
              </a:ext>
            </a:extLst>
          </p:cNvPr>
          <p:cNvGrpSpPr/>
          <p:nvPr/>
        </p:nvGrpSpPr>
        <p:grpSpPr>
          <a:xfrm>
            <a:off x="6757435" y="4085311"/>
            <a:ext cx="3275222" cy="706593"/>
            <a:chOff x="6737190" y="3817795"/>
            <a:chExt cx="3275222" cy="706593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4DE4C4D0-991E-4B97-946F-F3B675B0B620}"/>
                </a:ext>
              </a:extLst>
            </p:cNvPr>
            <p:cNvSpPr/>
            <p:nvPr/>
          </p:nvSpPr>
          <p:spPr>
            <a:xfrm>
              <a:off x="6737190" y="3817795"/>
              <a:ext cx="760581" cy="706593"/>
            </a:xfrm>
            <a:prstGeom prst="ellipse">
              <a:avLst/>
            </a:prstGeom>
            <a:solidFill>
              <a:srgbClr val="A204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b="1"/>
                <a:t>3</a:t>
              </a:r>
              <a:endParaRPr lang="vi-VN" sz="3600" b="1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ACF3800F-14A0-44D3-9DC5-B9DC13C7DCB6}"/>
                </a:ext>
              </a:extLst>
            </p:cNvPr>
            <p:cNvSpPr txBox="1"/>
            <p:nvPr/>
          </p:nvSpPr>
          <p:spPr>
            <a:xfrm>
              <a:off x="7533241" y="3878704"/>
              <a:ext cx="247917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>
                  <a:solidFill>
                    <a:srgbClr val="A20403"/>
                  </a:solidFill>
                </a:rPr>
                <a:t>NỘI DUNG 3</a:t>
              </a:r>
              <a:endParaRPr lang="vi-VN" sz="3200" b="1">
                <a:solidFill>
                  <a:srgbClr val="A20403"/>
                </a:solidFill>
              </a:endParaRP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D4CE2BFC-FF89-48B9-AED6-41A6DCCA9E48}"/>
              </a:ext>
            </a:extLst>
          </p:cNvPr>
          <p:cNvGrpSpPr/>
          <p:nvPr/>
        </p:nvGrpSpPr>
        <p:grpSpPr>
          <a:xfrm>
            <a:off x="6757435" y="5409761"/>
            <a:ext cx="3254977" cy="706593"/>
            <a:chOff x="6787885" y="4909781"/>
            <a:chExt cx="3254977" cy="706593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CB4B0CD-4F18-4156-A931-31EADAECD473}"/>
                </a:ext>
              </a:extLst>
            </p:cNvPr>
            <p:cNvSpPr/>
            <p:nvPr/>
          </p:nvSpPr>
          <p:spPr>
            <a:xfrm>
              <a:off x="6787885" y="4909781"/>
              <a:ext cx="760581" cy="706593"/>
            </a:xfrm>
            <a:prstGeom prst="ellipse">
              <a:avLst/>
            </a:prstGeom>
            <a:solidFill>
              <a:srgbClr val="A204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b="1"/>
                <a:t>4</a:t>
              </a:r>
              <a:endParaRPr lang="vi-VN" sz="3600" b="1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B79F6615-E267-4579-B3C7-24A748FB455E}"/>
                </a:ext>
              </a:extLst>
            </p:cNvPr>
            <p:cNvSpPr txBox="1"/>
            <p:nvPr/>
          </p:nvSpPr>
          <p:spPr>
            <a:xfrm>
              <a:off x="7563691" y="4920842"/>
              <a:ext cx="247917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>
                  <a:solidFill>
                    <a:srgbClr val="A20403"/>
                  </a:solidFill>
                </a:rPr>
                <a:t>NỘI DUNG 4</a:t>
              </a:r>
              <a:endParaRPr lang="vi-VN" sz="3200" b="1">
                <a:solidFill>
                  <a:srgbClr val="A20403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2748490"/>
      </p:ext>
    </p:extLst>
  </p:cSld>
  <p:clrMapOvr>
    <a:masterClrMapping/>
  </p:clrMapOvr>
  <p:transition spd="slow">
    <p:push dir="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accel="23000" decel="77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2.5E-6 4.81481E-6 L 0.00065 0.54282 " pathEditMode="relative" rAng="0" ptsTypes="AA">
                                          <p:cBhvr>
                                            <p:cTn id="6" dur="125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6" y="2713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64" presetClass="path" presetSubtype="0" accel="23000" decel="77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54167E-6 -1.48148E-6 L -3.54167E-6 -0.53588 " pathEditMode="relative" rAng="0" ptsTypes="AA">
                                          <p:cBhvr>
                                            <p:cTn id="8" dur="125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26782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accel="70000" fill="hold" grpId="0" nodeType="withEffect" p14:presetBounceEnd="66000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11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12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3" fill="hold">
                          <p:stCondLst>
                            <p:cond delay="indefinite"/>
                          </p:stCondLst>
                          <p:childTnLst>
                            <p:par>
                              <p:cTn id="1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5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8" fill="hold">
                          <p:stCondLst>
                            <p:cond delay="indefinite"/>
                          </p:stCondLst>
                          <p:childTnLst>
                            <p:par>
                              <p:cTn id="1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0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2" dur="5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3" fill="hold">
                          <p:stCondLst>
                            <p:cond delay="indefinite"/>
                          </p:stCondLst>
                          <p:childTnLst>
                            <p:par>
                              <p:cTn id="2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5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" dur="5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8" fill="hold">
                          <p:stCondLst>
                            <p:cond delay="indefinite"/>
                          </p:stCondLst>
                          <p:childTnLst>
                            <p:par>
                              <p:cTn id="2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0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2" dur="5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accel="23000" decel="77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2.5E-6 4.81481E-6 L 0.00065 0.54282 " pathEditMode="relative" rAng="0" ptsTypes="AA">
                                          <p:cBhvr>
                                            <p:cTn id="6" dur="125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6" y="2713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64" presetClass="path" presetSubtype="0" accel="23000" decel="77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54167E-6 -1.48148E-6 L -3.54167E-6 -0.53588 " pathEditMode="relative" rAng="0" ptsTypes="AA">
                                          <p:cBhvr>
                                            <p:cTn id="8" dur="125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26782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accel="7000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3" fill="hold">
                          <p:stCondLst>
                            <p:cond delay="indefinite"/>
                          </p:stCondLst>
                          <p:childTnLst>
                            <p:par>
                              <p:cTn id="1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5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8" fill="hold">
                          <p:stCondLst>
                            <p:cond delay="indefinite"/>
                          </p:stCondLst>
                          <p:childTnLst>
                            <p:par>
                              <p:cTn id="1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0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2" dur="5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3" fill="hold">
                          <p:stCondLst>
                            <p:cond delay="indefinite"/>
                          </p:stCondLst>
                          <p:childTnLst>
                            <p:par>
                              <p:cTn id="2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5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" dur="5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8" fill="hold">
                          <p:stCondLst>
                            <p:cond delay="indefinite"/>
                          </p:stCondLst>
                          <p:childTnLst>
                            <p:par>
                              <p:cTn id="2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0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2" dur="5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 animBg="1"/>
        </p:bldLst>
      </p:timing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4E90C9F-94EC-4D0E-9A95-0871103B86F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b="1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83797D3-658A-4A4C-8B90-29E68D7E1C10}"/>
              </a:ext>
            </a:extLst>
          </p:cNvPr>
          <p:cNvCxnSpPr>
            <a:cxnSpLocks/>
          </p:cNvCxnSpPr>
          <p:nvPr/>
        </p:nvCxnSpPr>
        <p:spPr>
          <a:xfrm>
            <a:off x="627529" y="699247"/>
            <a:ext cx="10847295" cy="0"/>
          </a:xfrm>
          <a:prstGeom prst="line">
            <a:avLst/>
          </a:prstGeom>
          <a:ln w="76200">
            <a:solidFill>
              <a:srgbClr val="A2040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2B1A997-9BD7-43ED-B033-ACB9E944094C}"/>
              </a:ext>
            </a:extLst>
          </p:cNvPr>
          <p:cNvCxnSpPr>
            <a:cxnSpLocks/>
          </p:cNvCxnSpPr>
          <p:nvPr/>
        </p:nvCxnSpPr>
        <p:spPr>
          <a:xfrm flipV="1">
            <a:off x="11474824" y="660797"/>
            <a:ext cx="0" cy="5497956"/>
          </a:xfrm>
          <a:prstGeom prst="line">
            <a:avLst/>
          </a:prstGeom>
          <a:ln w="76200">
            <a:solidFill>
              <a:srgbClr val="A2040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1B83AFA-9F93-4299-99E3-F9425FFF509C}"/>
              </a:ext>
            </a:extLst>
          </p:cNvPr>
          <p:cNvCxnSpPr>
            <a:cxnSpLocks/>
          </p:cNvCxnSpPr>
          <p:nvPr/>
        </p:nvCxnSpPr>
        <p:spPr>
          <a:xfrm flipH="1">
            <a:off x="627529" y="6122737"/>
            <a:ext cx="10847295" cy="0"/>
          </a:xfrm>
          <a:prstGeom prst="line">
            <a:avLst/>
          </a:prstGeom>
          <a:ln w="76200">
            <a:solidFill>
              <a:srgbClr val="A2040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388D89C-8299-48BA-B2BE-B1267739974F}"/>
              </a:ext>
            </a:extLst>
          </p:cNvPr>
          <p:cNvCxnSpPr>
            <a:cxnSpLocks/>
          </p:cNvCxnSpPr>
          <p:nvPr/>
        </p:nvCxnSpPr>
        <p:spPr>
          <a:xfrm flipV="1">
            <a:off x="627529" y="660797"/>
            <a:ext cx="0" cy="5497956"/>
          </a:xfrm>
          <a:prstGeom prst="line">
            <a:avLst/>
          </a:prstGeom>
          <a:ln w="76200">
            <a:solidFill>
              <a:srgbClr val="A2040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7B51A84B-754A-4B54-BD3B-94FCA06C4C17}"/>
              </a:ext>
            </a:extLst>
          </p:cNvPr>
          <p:cNvSpPr txBox="1"/>
          <p:nvPr/>
        </p:nvSpPr>
        <p:spPr>
          <a:xfrm>
            <a:off x="3826492" y="2903161"/>
            <a:ext cx="444936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>
                <a:solidFill>
                  <a:srgbClr val="A20403"/>
                </a:solidFill>
              </a:rPr>
              <a:t>NỘI DUNG 1</a:t>
            </a:r>
            <a:endParaRPr lang="vi-VN" sz="6000" b="1">
              <a:solidFill>
                <a:srgbClr val="A20403"/>
              </a:solidFill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908B393-563B-47DF-AE63-7188FD31039D}"/>
              </a:ext>
            </a:extLst>
          </p:cNvPr>
          <p:cNvSpPr/>
          <p:nvPr/>
        </p:nvSpPr>
        <p:spPr>
          <a:xfrm>
            <a:off x="5128845" y="-2945091"/>
            <a:ext cx="7340993" cy="7245253"/>
          </a:xfrm>
          <a:prstGeom prst="ellipse">
            <a:avLst/>
          </a:prstGeom>
          <a:solidFill>
            <a:srgbClr val="A204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solidFill>
                <a:srgbClr val="A20403"/>
              </a:solidFill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DACA1470-A4F6-434F-8C40-DEE8C40B1278}"/>
              </a:ext>
            </a:extLst>
          </p:cNvPr>
          <p:cNvSpPr/>
          <p:nvPr/>
        </p:nvSpPr>
        <p:spPr>
          <a:xfrm>
            <a:off x="-838192" y="2667006"/>
            <a:ext cx="5090140" cy="4428613"/>
          </a:xfrm>
          <a:prstGeom prst="ellipse">
            <a:avLst/>
          </a:prstGeom>
          <a:solidFill>
            <a:srgbClr val="A204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solidFill>
                <a:srgbClr val="A20403"/>
              </a:solidFill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51EE3F5-BCF8-433A-8375-00C4FFA8FE2C}"/>
              </a:ext>
            </a:extLst>
          </p:cNvPr>
          <p:cNvSpPr/>
          <p:nvPr/>
        </p:nvSpPr>
        <p:spPr>
          <a:xfrm>
            <a:off x="3548654" y="3566160"/>
            <a:ext cx="4589506" cy="4267912"/>
          </a:xfrm>
          <a:prstGeom prst="ellipse">
            <a:avLst/>
          </a:prstGeom>
          <a:solidFill>
            <a:srgbClr val="A204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solidFill>
                <a:srgbClr val="A20403"/>
              </a:solidFill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77C95038-1291-4181-A98A-CEF1D9BBA951}"/>
              </a:ext>
            </a:extLst>
          </p:cNvPr>
          <p:cNvSpPr/>
          <p:nvPr/>
        </p:nvSpPr>
        <p:spPr>
          <a:xfrm>
            <a:off x="717175" y="-1478000"/>
            <a:ext cx="4240677" cy="3915248"/>
          </a:xfrm>
          <a:prstGeom prst="ellipse">
            <a:avLst/>
          </a:prstGeom>
          <a:solidFill>
            <a:srgbClr val="A204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solidFill>
                <a:srgbClr val="A20403"/>
              </a:solidFill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FD37796D-2951-4655-BB20-B3C4BC056F67}"/>
              </a:ext>
            </a:extLst>
          </p:cNvPr>
          <p:cNvSpPr/>
          <p:nvPr/>
        </p:nvSpPr>
        <p:spPr>
          <a:xfrm>
            <a:off x="7108840" y="2127895"/>
            <a:ext cx="5699419" cy="5429352"/>
          </a:xfrm>
          <a:prstGeom prst="ellipse">
            <a:avLst/>
          </a:prstGeom>
          <a:solidFill>
            <a:srgbClr val="A204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solidFill>
                <a:srgbClr val="A20403"/>
              </a:solidFill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C0C513FA-CCF1-47E9-9AA7-14A901863EA2}"/>
              </a:ext>
            </a:extLst>
          </p:cNvPr>
          <p:cNvSpPr/>
          <p:nvPr/>
        </p:nvSpPr>
        <p:spPr>
          <a:xfrm>
            <a:off x="-544504" y="461617"/>
            <a:ext cx="4240677" cy="3915248"/>
          </a:xfrm>
          <a:prstGeom prst="ellipse">
            <a:avLst/>
          </a:prstGeom>
          <a:solidFill>
            <a:srgbClr val="A204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solidFill>
                <a:srgbClr val="A2040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4818889"/>
      </p:ext>
    </p:extLst>
  </p:cSld>
  <p:clrMapOvr>
    <a:masterClrMapping/>
  </p:clrMapOvr>
  <p:transition spd="slow">
    <p:push dir="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2" presetClass="entr" presetSubtype="1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0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22" presetClass="entr" presetSubtype="2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3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22" presetClass="entr" presetSubtype="4" fill="hold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6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1700"/>
                                </p:stCondLst>
                                <p:childTnLst>
                                  <p:par>
                                    <p:cTn id="18" presetID="2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0" dur="2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2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6" presetClass="emph" presetSubtype="0" accel="60000" fill="hold" grpId="1" nodeType="withEffect" p14:presetBounceEnd="91250">
                                      <p:stCondLst>
                                        <p:cond delay="0"/>
                                      </p:stCondLst>
                                      <p:childTnLst>
                                        <p:animScale p14:bounceEnd="91250">
                                          <p:cBhvr>
                                            <p:cTn id="23" dur="800" fill="hold"/>
                                            <p:tgtEl>
                                              <p:spTgt spid="25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4" fill="hold">
                          <p:stCondLst>
                            <p:cond delay="indefinite"/>
                          </p:stCondLst>
                          <p:childTnLst>
                            <p:par>
                              <p:cTn id="2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6" presetID="23" presetClass="entr" presetSubtype="16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" dur="25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25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6" presetClass="emph" presetSubtype="0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31" dur="700" fill="hold"/>
                                            <p:tgtEl>
                                              <p:spTgt spid="27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2" presetID="23" presetClass="entr" presetSubtype="16" fill="hold" grpId="0" nodeType="withEffect">
                                      <p:stCondLst>
                                        <p:cond delay="35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4" dur="25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5" dur="25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6" presetID="6" presetClass="emph" presetSubtype="0" decel="100000" fill="hold" grpId="1" nodeType="withEffect">
                                      <p:stCondLst>
                                        <p:cond delay="350"/>
                                      </p:stCondLst>
                                      <p:childTnLst>
                                        <p:animScale>
                                          <p:cBhvr>
                                            <p:cTn id="37" dur="700" fill="hold"/>
                                            <p:tgtEl>
                                              <p:spTgt spid="28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8" presetID="2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0" dur="3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1" dur="3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2" presetID="6" presetClass="emph" presetSubtype="0" decel="100000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43" dur="700" fill="hold"/>
                                            <p:tgtEl>
                                              <p:spTgt spid="29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4" presetID="2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6" dur="2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7" dur="2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8" presetID="6" presetClass="emph" presetSubtype="0" decel="100000" fill="hold" grpId="1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Scale>
                                          <p:cBhvr>
                                            <p:cTn id="49" dur="700" fill="hold"/>
                                            <p:tgtEl>
                                              <p:spTgt spid="30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0" presetID="23" presetClass="entr" presetSubtype="16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2" dur="3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3" dur="3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4" presetID="6" presetClass="emph" presetSubtype="0" decel="100000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Scale>
                                          <p:cBhvr>
                                            <p:cTn id="55" dur="700" fill="hold"/>
                                            <p:tgtEl>
                                              <p:spTgt spid="31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6" presetID="2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8" dur="2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9" dur="2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0" presetID="6" presetClass="emph" presetSubtype="0" decel="100000" fill="hold" grpId="1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Scale>
                                          <p:cBhvr>
                                            <p:cTn id="61" dur="700" fill="hold"/>
                                            <p:tgtEl>
                                              <p:spTgt spid="32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5" grpId="0"/>
          <p:bldP spid="25" grpId="1"/>
          <p:bldP spid="27" grpId="0" animBg="1"/>
          <p:bldP spid="27" grpId="1" animBg="1"/>
          <p:bldP spid="28" grpId="0" animBg="1"/>
          <p:bldP spid="28" grpId="1" animBg="1"/>
          <p:bldP spid="29" grpId="0" animBg="1"/>
          <p:bldP spid="29" grpId="1" animBg="1"/>
          <p:bldP spid="30" grpId="0" animBg="1"/>
          <p:bldP spid="30" grpId="1" animBg="1"/>
          <p:bldP spid="31" grpId="0" animBg="1"/>
          <p:bldP spid="31" grpId="1" animBg="1"/>
          <p:bldP spid="32" grpId="0" animBg="1"/>
          <p:bldP spid="32" grpId="1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2" presetClass="entr" presetSubtype="1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0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22" presetClass="entr" presetSubtype="2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3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22" presetClass="entr" presetSubtype="4" fill="hold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6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1700"/>
                                </p:stCondLst>
                                <p:childTnLst>
                                  <p:par>
                                    <p:cTn id="18" presetID="2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0" dur="2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2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6" presetClass="emph" presetSubtype="0" accel="6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23" dur="800" fill="hold"/>
                                            <p:tgtEl>
                                              <p:spTgt spid="25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4" fill="hold">
                          <p:stCondLst>
                            <p:cond delay="indefinite"/>
                          </p:stCondLst>
                          <p:childTnLst>
                            <p:par>
                              <p:cTn id="2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6" presetID="23" presetClass="entr" presetSubtype="16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" dur="25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25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6" presetClass="emph" presetSubtype="0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31" dur="700" fill="hold"/>
                                            <p:tgtEl>
                                              <p:spTgt spid="27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2" presetID="23" presetClass="entr" presetSubtype="16" fill="hold" grpId="0" nodeType="withEffect">
                                      <p:stCondLst>
                                        <p:cond delay="35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4" dur="25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5" dur="25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6" presetID="6" presetClass="emph" presetSubtype="0" decel="100000" fill="hold" grpId="1" nodeType="withEffect">
                                      <p:stCondLst>
                                        <p:cond delay="350"/>
                                      </p:stCondLst>
                                      <p:childTnLst>
                                        <p:animScale>
                                          <p:cBhvr>
                                            <p:cTn id="37" dur="700" fill="hold"/>
                                            <p:tgtEl>
                                              <p:spTgt spid="28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8" presetID="2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0" dur="3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1" dur="3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2" presetID="6" presetClass="emph" presetSubtype="0" decel="100000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43" dur="700" fill="hold"/>
                                            <p:tgtEl>
                                              <p:spTgt spid="29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4" presetID="2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6" dur="2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7" dur="2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8" presetID="6" presetClass="emph" presetSubtype="0" decel="100000" fill="hold" grpId="1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Scale>
                                          <p:cBhvr>
                                            <p:cTn id="49" dur="700" fill="hold"/>
                                            <p:tgtEl>
                                              <p:spTgt spid="30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0" presetID="23" presetClass="entr" presetSubtype="16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2" dur="3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3" dur="3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4" presetID="6" presetClass="emph" presetSubtype="0" decel="100000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Scale>
                                          <p:cBhvr>
                                            <p:cTn id="55" dur="700" fill="hold"/>
                                            <p:tgtEl>
                                              <p:spTgt spid="31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6" presetID="2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8" dur="2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9" dur="2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0" presetID="6" presetClass="emph" presetSubtype="0" decel="100000" fill="hold" grpId="1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Scale>
                                          <p:cBhvr>
                                            <p:cTn id="61" dur="700" fill="hold"/>
                                            <p:tgtEl>
                                              <p:spTgt spid="32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5" grpId="0"/>
          <p:bldP spid="25" grpId="1"/>
          <p:bldP spid="27" grpId="0" animBg="1"/>
          <p:bldP spid="27" grpId="1" animBg="1"/>
          <p:bldP spid="28" grpId="0" animBg="1"/>
          <p:bldP spid="28" grpId="1" animBg="1"/>
          <p:bldP spid="29" grpId="0" animBg="1"/>
          <p:bldP spid="29" grpId="1" animBg="1"/>
          <p:bldP spid="30" grpId="0" animBg="1"/>
          <p:bldP spid="30" grpId="1" animBg="1"/>
          <p:bldP spid="31" grpId="0" animBg="1"/>
          <p:bldP spid="31" grpId="1" animBg="1"/>
          <p:bldP spid="32" grpId="0" animBg="1"/>
          <p:bldP spid="32" grpId="1" animBg="1"/>
        </p:bldLst>
      </p:timing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8FEB85F-6DBF-42B8-85E4-43DB68E9389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A204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FC692263-9C33-45C1-BEA3-52165ED25FF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143" b="92571" l="10000" r="90000">
                        <a14:foregroundMark x1="49000" y1="9371" x2="54000" y2="10514"/>
                        <a14:foregroundMark x1="47143" y1="76914" x2="49857" y2="86629"/>
                        <a14:foregroundMark x1="44143" y1="92571" x2="48143" y2="90743"/>
                        <a14:foregroundMark x1="46286" y1="78629" x2="48286" y2="80914"/>
                        <a14:foregroundMark x1="48857" y1="76914" x2="49000" y2="82286"/>
                        <a14:foregroundMark x1="45571" y1="82286" x2="47000" y2="86857"/>
                        <a14:foregroundMark x1="45286" y1="80571" x2="46286" y2="84686"/>
                        <a14:foregroundMark x1="46714" y1="84229" x2="46714" y2="87886"/>
                        <a14:foregroundMark x1="46714" y1="89600" x2="44429" y2="92571"/>
                        <a14:foregroundMark x1="44429" y1="88686" x2="42000" y2="90057"/>
                        <a14:foregroundMark x1="46143" y1="81943" x2="47286" y2="84914"/>
                        <a14:foregroundMark x1="47857" y1="77600" x2="49143" y2="85714"/>
                        <a14:foregroundMark x1="45143" y1="27314" x2="44857" y2="27314"/>
                        <a14:backgroundMark x1="29143" y1="42171" x2="31000" y2="53714"/>
                        <a14:backgroundMark x1="59286" y1="42286" x2="66000" y2="61486"/>
                        <a14:backgroundMark x1="57000" y1="45143" x2="60286" y2="52914"/>
                        <a14:backgroundMark x1="59000" y1="53486" x2="59571" y2="55657"/>
                        <a14:backgroundMark x1="58571" y1="53143" x2="59286" y2="54514"/>
                        <a14:backgroundMark x1="36000" y1="55886" x2="38857" y2="66857"/>
                        <a14:backgroundMark x1="37714" y1="61029" x2="39857" y2="69714"/>
                        <a14:backgroundMark x1="37857" y1="57143" x2="37857" y2="57143"/>
                        <a14:backgroundMark x1="37857" y1="55771" x2="37857" y2="55771"/>
                        <a14:backgroundMark x1="38143" y1="55543" x2="38143" y2="59543"/>
                        <a14:backgroundMark x1="60714" y1="56229" x2="63143" y2="63657"/>
                        <a14:backgroundMark x1="52714" y1="66971" x2="57143" y2="66400"/>
                        <a14:backgroundMark x1="53286" y1="69029" x2="54143" y2="76114"/>
                        <a14:backgroundMark x1="40286" y1="70857" x2="42571" y2="80000"/>
                        <a14:backgroundMark x1="52714" y1="71657" x2="53000" y2="78857"/>
                        <a14:backgroundMark x1="60000" y1="69486" x2="65286" y2="834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552" r="24307"/>
          <a:stretch/>
        </p:blipFill>
        <p:spPr>
          <a:xfrm>
            <a:off x="9410233" y="894430"/>
            <a:ext cx="2578101" cy="5740300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06AE1C3B-CD86-4B85-A19B-82DE9ACF84C0}"/>
              </a:ext>
            </a:extLst>
          </p:cNvPr>
          <p:cNvSpPr/>
          <p:nvPr/>
        </p:nvSpPr>
        <p:spPr>
          <a:xfrm>
            <a:off x="2709280" y="271072"/>
            <a:ext cx="3500146" cy="839756"/>
          </a:xfrm>
          <a:prstGeom prst="roundRect">
            <a:avLst/>
          </a:prstGeom>
          <a:solidFill>
            <a:srgbClr val="FF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>
                <a:solidFill>
                  <a:srgbClr val="A20403"/>
                </a:solidFill>
              </a:rPr>
              <a:t>NỘI DUNG 1</a:t>
            </a:r>
            <a:endParaRPr lang="vi-VN" sz="4400" b="1">
              <a:solidFill>
                <a:srgbClr val="A20403"/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DAE182B-B5E5-4115-B5F4-6B445BD8A3D5}"/>
              </a:ext>
            </a:extLst>
          </p:cNvPr>
          <p:cNvSpPr/>
          <p:nvPr/>
        </p:nvSpPr>
        <p:spPr>
          <a:xfrm>
            <a:off x="299378" y="1317812"/>
            <a:ext cx="8907189" cy="5020691"/>
          </a:xfrm>
          <a:prstGeom prst="roundRect">
            <a:avLst>
              <a:gd name="adj" fmla="val 2938"/>
            </a:avLst>
          </a:prstGeom>
          <a:solidFill>
            <a:srgbClr val="FF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sz="4400" b="1">
              <a:solidFill>
                <a:srgbClr val="A20403"/>
              </a:solidFill>
            </a:endParaRPr>
          </a:p>
        </p:txBody>
      </p:sp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8103F3D1-04F5-42F3-8353-6F53B0AA2C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2720" y="80040"/>
            <a:ext cx="2627203" cy="591121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43325ADA-1B05-4BD7-8464-ECFB27E117E1}"/>
              </a:ext>
            </a:extLst>
          </p:cNvPr>
          <p:cNvGrpSpPr/>
          <p:nvPr/>
        </p:nvGrpSpPr>
        <p:grpSpPr>
          <a:xfrm>
            <a:off x="8317756" y="1423613"/>
            <a:ext cx="697385" cy="831426"/>
            <a:chOff x="7722939" y="1477401"/>
            <a:chExt cx="697385" cy="831426"/>
          </a:xfrm>
        </p:grpSpPr>
        <p:sp>
          <p:nvSpPr>
            <p:cNvPr id="10" name="Star: 4 Points 9">
              <a:extLst>
                <a:ext uri="{FF2B5EF4-FFF2-40B4-BE49-F238E27FC236}">
                  <a16:creationId xmlns:a16="http://schemas.microsoft.com/office/drawing/2014/main" id="{24378B03-DF63-42E3-A65F-CA06EC4DD974}"/>
                </a:ext>
              </a:extLst>
            </p:cNvPr>
            <p:cNvSpPr/>
            <p:nvPr/>
          </p:nvSpPr>
          <p:spPr>
            <a:xfrm>
              <a:off x="8281216" y="1498581"/>
              <a:ext cx="139108" cy="180975"/>
            </a:xfrm>
            <a:prstGeom prst="star4">
              <a:avLst/>
            </a:prstGeom>
            <a:solidFill>
              <a:srgbClr val="A204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>
                <a:solidFill>
                  <a:sysClr val="windowText" lastClr="000000"/>
                </a:solidFill>
              </a:endParaRPr>
            </a:p>
          </p:txBody>
        </p:sp>
        <p:sp>
          <p:nvSpPr>
            <p:cNvPr id="11" name="Star: 4 Points 10">
              <a:extLst>
                <a:ext uri="{FF2B5EF4-FFF2-40B4-BE49-F238E27FC236}">
                  <a16:creationId xmlns:a16="http://schemas.microsoft.com/office/drawing/2014/main" id="{470D9459-49B2-4A5F-A586-E19D8CE4D1F2}"/>
                </a:ext>
              </a:extLst>
            </p:cNvPr>
            <p:cNvSpPr/>
            <p:nvPr/>
          </p:nvSpPr>
          <p:spPr>
            <a:xfrm>
              <a:off x="8281216" y="1799120"/>
              <a:ext cx="139108" cy="180975"/>
            </a:xfrm>
            <a:prstGeom prst="star4">
              <a:avLst/>
            </a:prstGeom>
            <a:solidFill>
              <a:srgbClr val="A204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>
                <a:solidFill>
                  <a:sysClr val="windowText" lastClr="000000"/>
                </a:solidFill>
              </a:endParaRPr>
            </a:p>
          </p:txBody>
        </p:sp>
        <p:sp>
          <p:nvSpPr>
            <p:cNvPr id="12" name="Star: 4 Points 11">
              <a:extLst>
                <a:ext uri="{FF2B5EF4-FFF2-40B4-BE49-F238E27FC236}">
                  <a16:creationId xmlns:a16="http://schemas.microsoft.com/office/drawing/2014/main" id="{B374C860-E07E-4EAB-8D1E-D2E251545CC3}"/>
                </a:ext>
              </a:extLst>
            </p:cNvPr>
            <p:cNvSpPr/>
            <p:nvPr/>
          </p:nvSpPr>
          <p:spPr>
            <a:xfrm>
              <a:off x="8281216" y="2127852"/>
              <a:ext cx="139108" cy="180975"/>
            </a:xfrm>
            <a:prstGeom prst="star4">
              <a:avLst/>
            </a:prstGeom>
            <a:solidFill>
              <a:srgbClr val="A204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>
                <a:solidFill>
                  <a:sysClr val="windowText" lastClr="000000"/>
                </a:solidFill>
              </a:endParaRPr>
            </a:p>
          </p:txBody>
        </p:sp>
        <p:sp>
          <p:nvSpPr>
            <p:cNvPr id="13" name="Star: 4 Points 12">
              <a:extLst>
                <a:ext uri="{FF2B5EF4-FFF2-40B4-BE49-F238E27FC236}">
                  <a16:creationId xmlns:a16="http://schemas.microsoft.com/office/drawing/2014/main" id="{A38727D6-5268-4BD8-A016-41EF4830CD14}"/>
                </a:ext>
              </a:extLst>
            </p:cNvPr>
            <p:cNvSpPr/>
            <p:nvPr/>
          </p:nvSpPr>
          <p:spPr>
            <a:xfrm>
              <a:off x="8005377" y="1477401"/>
              <a:ext cx="139108" cy="180975"/>
            </a:xfrm>
            <a:prstGeom prst="star4">
              <a:avLst/>
            </a:prstGeom>
            <a:solidFill>
              <a:srgbClr val="A204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>
                <a:solidFill>
                  <a:sysClr val="windowText" lastClr="000000"/>
                </a:solidFill>
              </a:endParaRPr>
            </a:p>
          </p:txBody>
        </p:sp>
        <p:sp>
          <p:nvSpPr>
            <p:cNvPr id="14" name="Star: 4 Points 13">
              <a:extLst>
                <a:ext uri="{FF2B5EF4-FFF2-40B4-BE49-F238E27FC236}">
                  <a16:creationId xmlns:a16="http://schemas.microsoft.com/office/drawing/2014/main" id="{056AEDF0-9365-48E5-B211-ABB873EDD6F4}"/>
                </a:ext>
              </a:extLst>
            </p:cNvPr>
            <p:cNvSpPr/>
            <p:nvPr/>
          </p:nvSpPr>
          <p:spPr>
            <a:xfrm>
              <a:off x="7722939" y="1477401"/>
              <a:ext cx="139108" cy="180975"/>
            </a:xfrm>
            <a:prstGeom prst="star4">
              <a:avLst/>
            </a:prstGeom>
            <a:solidFill>
              <a:srgbClr val="A204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15" name="Star: 4 Points 14">
            <a:extLst>
              <a:ext uri="{FF2B5EF4-FFF2-40B4-BE49-F238E27FC236}">
                <a16:creationId xmlns:a16="http://schemas.microsoft.com/office/drawing/2014/main" id="{D1DC2942-5473-42EB-AF92-40529FE52B6D}"/>
              </a:ext>
            </a:extLst>
          </p:cNvPr>
          <p:cNvSpPr/>
          <p:nvPr/>
        </p:nvSpPr>
        <p:spPr>
          <a:xfrm>
            <a:off x="1001976" y="6075149"/>
            <a:ext cx="139108" cy="180975"/>
          </a:xfrm>
          <a:prstGeom prst="star4">
            <a:avLst/>
          </a:prstGeom>
          <a:solidFill>
            <a:srgbClr val="A204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>
              <a:solidFill>
                <a:sysClr val="windowText" lastClr="000000"/>
              </a:solidFill>
            </a:endParaRPr>
          </a:p>
        </p:txBody>
      </p:sp>
      <p:sp>
        <p:nvSpPr>
          <p:cNvPr id="16" name="Star: 4 Points 15">
            <a:extLst>
              <a:ext uri="{FF2B5EF4-FFF2-40B4-BE49-F238E27FC236}">
                <a16:creationId xmlns:a16="http://schemas.microsoft.com/office/drawing/2014/main" id="{149FAC25-694F-4362-8157-7CE5FF7039F7}"/>
              </a:ext>
            </a:extLst>
          </p:cNvPr>
          <p:cNvSpPr/>
          <p:nvPr/>
        </p:nvSpPr>
        <p:spPr>
          <a:xfrm>
            <a:off x="728035" y="6088933"/>
            <a:ext cx="139108" cy="180975"/>
          </a:xfrm>
          <a:prstGeom prst="star4">
            <a:avLst/>
          </a:prstGeom>
          <a:solidFill>
            <a:srgbClr val="A204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>
              <a:solidFill>
                <a:sysClr val="windowText" lastClr="000000"/>
              </a:solidFill>
            </a:endParaRPr>
          </a:p>
        </p:txBody>
      </p:sp>
      <p:sp>
        <p:nvSpPr>
          <p:cNvPr id="17" name="Star: 4 Points 16">
            <a:extLst>
              <a:ext uri="{FF2B5EF4-FFF2-40B4-BE49-F238E27FC236}">
                <a16:creationId xmlns:a16="http://schemas.microsoft.com/office/drawing/2014/main" id="{A153BFB0-D726-48B1-A9C2-E93AF0D99C54}"/>
              </a:ext>
            </a:extLst>
          </p:cNvPr>
          <p:cNvSpPr/>
          <p:nvPr/>
        </p:nvSpPr>
        <p:spPr>
          <a:xfrm>
            <a:off x="444153" y="6074092"/>
            <a:ext cx="139108" cy="180975"/>
          </a:xfrm>
          <a:prstGeom prst="star4">
            <a:avLst/>
          </a:prstGeom>
          <a:solidFill>
            <a:srgbClr val="A204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>
              <a:solidFill>
                <a:sysClr val="windowText" lastClr="000000"/>
              </a:solidFill>
            </a:endParaRPr>
          </a:p>
        </p:txBody>
      </p:sp>
      <p:sp>
        <p:nvSpPr>
          <p:cNvPr id="18" name="Star: 4 Points 17">
            <a:extLst>
              <a:ext uri="{FF2B5EF4-FFF2-40B4-BE49-F238E27FC236}">
                <a16:creationId xmlns:a16="http://schemas.microsoft.com/office/drawing/2014/main" id="{65F2E3D3-4671-41D3-91A5-3CEA4CD2547F}"/>
              </a:ext>
            </a:extLst>
          </p:cNvPr>
          <p:cNvSpPr/>
          <p:nvPr/>
        </p:nvSpPr>
        <p:spPr>
          <a:xfrm>
            <a:off x="444153" y="5757581"/>
            <a:ext cx="139108" cy="180975"/>
          </a:xfrm>
          <a:prstGeom prst="star4">
            <a:avLst/>
          </a:prstGeom>
          <a:solidFill>
            <a:srgbClr val="A204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>
              <a:solidFill>
                <a:sysClr val="windowText" lastClr="000000"/>
              </a:solidFill>
            </a:endParaRPr>
          </a:p>
        </p:txBody>
      </p:sp>
      <p:sp>
        <p:nvSpPr>
          <p:cNvPr id="19" name="Star: 4 Points 18">
            <a:extLst>
              <a:ext uri="{FF2B5EF4-FFF2-40B4-BE49-F238E27FC236}">
                <a16:creationId xmlns:a16="http://schemas.microsoft.com/office/drawing/2014/main" id="{1D9AF055-5669-4BC1-BF67-F608314F0BFB}"/>
              </a:ext>
            </a:extLst>
          </p:cNvPr>
          <p:cNvSpPr/>
          <p:nvPr/>
        </p:nvSpPr>
        <p:spPr>
          <a:xfrm>
            <a:off x="444161" y="5432336"/>
            <a:ext cx="139108" cy="180975"/>
          </a:xfrm>
          <a:prstGeom prst="star4">
            <a:avLst/>
          </a:prstGeom>
          <a:solidFill>
            <a:srgbClr val="A204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3203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2EE5D57-377C-4B88-8C5B-C13B1FFF429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b="1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414338-0184-4372-9A57-385F63CF9095}"/>
              </a:ext>
            </a:extLst>
          </p:cNvPr>
          <p:cNvSpPr txBox="1"/>
          <p:nvPr/>
        </p:nvSpPr>
        <p:spPr>
          <a:xfrm>
            <a:off x="3235030" y="2828835"/>
            <a:ext cx="57219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>
                <a:solidFill>
                  <a:srgbClr val="A20403"/>
                </a:solidFill>
                <a:latin typeface="Calibri (Body)"/>
              </a:rPr>
              <a:t>NỘI DUNG 2</a:t>
            </a:r>
            <a:endParaRPr lang="vi-VN" sz="7200" b="1">
              <a:solidFill>
                <a:srgbClr val="A20403"/>
              </a:solidFill>
              <a:latin typeface="Calibri (Body)"/>
            </a:endParaRPr>
          </a:p>
        </p:txBody>
      </p:sp>
      <p:pic>
        <p:nvPicPr>
          <p:cNvPr id="7" name="Picture 6" descr="A picture containing text, hairpiece&#10;&#10;Description automatically generated">
            <a:extLst>
              <a:ext uri="{FF2B5EF4-FFF2-40B4-BE49-F238E27FC236}">
                <a16:creationId xmlns:a16="http://schemas.microsoft.com/office/drawing/2014/main" id="{AFED65BA-7689-4143-A040-9168826DA80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200" b="86200" l="16267" r="46267">
                        <a14:foregroundMark x1="38800" y1="39200" x2="38800" y2="39200"/>
                        <a14:foregroundMark x1="20533" y1="86200" x2="20533" y2="862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735" t="34323" r="50000" b="10407"/>
          <a:stretch/>
        </p:blipFill>
        <p:spPr>
          <a:xfrm rot="932551">
            <a:off x="8284229" y="2987574"/>
            <a:ext cx="621263" cy="122857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9784BBA-3377-4FE5-934B-252EE4BC8B84}"/>
              </a:ext>
            </a:extLst>
          </p:cNvPr>
          <p:cNvSpPr/>
          <p:nvPr/>
        </p:nvSpPr>
        <p:spPr>
          <a:xfrm>
            <a:off x="-12191998" y="476250"/>
            <a:ext cx="12191998" cy="520700"/>
          </a:xfrm>
          <a:prstGeom prst="rect">
            <a:avLst/>
          </a:prstGeom>
          <a:solidFill>
            <a:srgbClr val="A204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BECBDE9-C1C1-4F56-AC08-CA2517012A19}"/>
              </a:ext>
            </a:extLst>
          </p:cNvPr>
          <p:cNvSpPr/>
          <p:nvPr/>
        </p:nvSpPr>
        <p:spPr>
          <a:xfrm>
            <a:off x="12192000" y="5719753"/>
            <a:ext cx="12191998" cy="520700"/>
          </a:xfrm>
          <a:prstGeom prst="rect">
            <a:avLst/>
          </a:prstGeom>
          <a:solidFill>
            <a:srgbClr val="A204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5BA6FA0-A9FA-4459-8909-83EF0BAD1997}"/>
              </a:ext>
            </a:extLst>
          </p:cNvPr>
          <p:cNvSpPr/>
          <p:nvPr/>
        </p:nvSpPr>
        <p:spPr>
          <a:xfrm>
            <a:off x="2" y="6943374"/>
            <a:ext cx="12191998" cy="1413226"/>
          </a:xfrm>
          <a:prstGeom prst="rect">
            <a:avLst/>
          </a:prstGeom>
          <a:solidFill>
            <a:srgbClr val="A204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1021496-1234-47CD-8841-BC1C00598EC6}"/>
              </a:ext>
            </a:extLst>
          </p:cNvPr>
          <p:cNvSpPr/>
          <p:nvPr/>
        </p:nvSpPr>
        <p:spPr>
          <a:xfrm>
            <a:off x="0" y="-1444267"/>
            <a:ext cx="12191998" cy="1413226"/>
          </a:xfrm>
          <a:prstGeom prst="rect">
            <a:avLst/>
          </a:prstGeom>
          <a:solidFill>
            <a:srgbClr val="A204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15" name="Picture 14" descr="A person with a flower in the hair&#10;&#10;Description automatically generated with medium confidence">
            <a:extLst>
              <a:ext uri="{FF2B5EF4-FFF2-40B4-BE49-F238E27FC236}">
                <a16:creationId xmlns:a16="http://schemas.microsoft.com/office/drawing/2014/main" id="{00ECCEF8-40DC-4F9C-9781-676D64BBA4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970" b="99394" l="455" r="97879">
                        <a14:foregroundMark x1="53485" y1="6970" x2="56818" y2="9394"/>
                        <a14:foregroundMark x1="42273" y1="80909" x2="74091" y2="90000"/>
                        <a14:foregroundMark x1="31212" y1="78030" x2="55455" y2="91970"/>
                        <a14:foregroundMark x1="32879" y1="71212" x2="48182" y2="85000"/>
                        <a14:foregroundMark x1="69394" y1="67727" x2="82879" y2="89545"/>
                        <a14:foregroundMark x1="78939" y1="68182" x2="88788" y2="89545"/>
                        <a14:foregroundMark x1="57879" y1="74545" x2="74848" y2="99242"/>
                        <a14:foregroundMark x1="83485" y1="75000" x2="93030" y2="97273"/>
                        <a14:foregroundMark x1="84545" y1="73939" x2="90758" y2="92424"/>
                        <a14:foregroundMark x1="78636" y1="63182" x2="92273" y2="79697"/>
                        <a14:foregroundMark x1="18030" y1="71970" x2="19091" y2="98788"/>
                        <a14:foregroundMark x1="59697" y1="91970" x2="61061" y2="99545"/>
                        <a14:foregroundMark x1="23182" y1="84545" x2="30455" y2="91061"/>
                        <a14:foregroundMark x1="22424" y1="86667" x2="26212" y2="90152"/>
                        <a14:foregroundMark x1="23939" y1="68636" x2="33939" y2="66818"/>
                        <a14:foregroundMark x1="18485" y1="68333" x2="14091" y2="87727"/>
                        <a14:foregroundMark x1="72273" y1="99091" x2="72273" y2="99091"/>
                        <a14:foregroundMark x1="70303" y1="99545" x2="68030" y2="99545"/>
                        <a14:foregroundMark x1="92121" y1="84697" x2="94545" y2="95000"/>
                        <a14:foregroundMark x1="93636" y1="85000" x2="97424" y2="96667"/>
                        <a14:foregroundMark x1="97424" y1="96667" x2="97879" y2="97121"/>
                        <a14:foregroundMark x1="13485" y1="84242" x2="12121" y2="98182"/>
                        <a14:foregroundMark x1="13182" y1="77424" x2="13636" y2="75455"/>
                        <a14:foregroundMark x1="18333" y1="67121" x2="24697" y2="65303"/>
                        <a14:foregroundMark x1="6364" y1="88939" x2="7879" y2="99091"/>
                        <a14:foregroundMark x1="4545" y1="96364" x2="4394" y2="99091"/>
                        <a14:foregroundMark x1="72273" y1="50606" x2="72273" y2="50606"/>
                        <a14:foregroundMark x1="72273" y1="48333" x2="72273" y2="48333"/>
                        <a14:foregroundMark x1="67121" y1="14848" x2="67121" y2="14848"/>
                        <a14:foregroundMark x1="95303" y1="92879" x2="97273" y2="98939"/>
                        <a14:foregroundMark x1="84545" y1="93939" x2="84545" y2="98485"/>
                        <a14:foregroundMark x1="78788" y1="89242" x2="78636" y2="97727"/>
                        <a14:foregroundMark x1="10606" y1="72879" x2="455" y2="98939"/>
                        <a14:foregroundMark x1="11061" y1="71818" x2="15303" y2="65152"/>
                        <a14:foregroundMark x1="8030" y1="77273" x2="3485" y2="88636"/>
                        <a14:foregroundMark x1="65606" y1="12576" x2="65606" y2="12576"/>
                        <a14:foregroundMark x1="66515" y1="13182" x2="66515" y2="13182"/>
                        <a14:foregroundMark x1="67576" y1="16061" x2="67273" y2="15152"/>
                        <a14:foregroundMark x1="65758" y1="11970" x2="67576" y2="15152"/>
                        <a14:backgroundMark x1="17879" y1="11970" x2="22727" y2="41061"/>
                        <a14:backgroundMark x1="74848" y1="54091" x2="74848" y2="54091"/>
                        <a14:backgroundMark x1="94242" y1="70758" x2="97576" y2="79697"/>
                        <a14:backgroundMark x1="98939" y1="86515" x2="98939" y2="86515"/>
                        <a14:backgroundMark x1="99848" y1="88030" x2="99848" y2="88030"/>
                        <a14:backgroundMark x1="99848" y1="90152" x2="99848" y2="90152"/>
                        <a14:backgroundMark x1="68182" y1="8030" x2="70909" y2="13485"/>
                        <a14:backgroundMark x1="39242" y1="8182" x2="35455" y2="11515"/>
                        <a14:backgroundMark x1="65909" y1="9242" x2="65909" y2="9242"/>
                        <a14:backgroundMark x1="5000" y1="58485" x2="4848" y2="75909"/>
                        <a14:backgroundMark x1="4394" y1="72576" x2="1818" y2="81818"/>
                        <a14:backgroundMark x1="1667" y1="83485" x2="455" y2="86212"/>
                        <a14:backgroundMark x1="68695" y1="10445" x2="71212" y2="12879"/>
                        <a14:backgroundMark x1="66667" y1="8485" x2="68467" y2="10225"/>
                        <a14:backgroundMark x1="66061" y1="9091" x2="67458" y2="11087"/>
                      </a14:backgroundRemoval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96690"/>
            <a:ext cx="2161310" cy="2161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94497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28000" decel="7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2.59259E-6 L 1 0.00278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000" y="13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28000" decel="7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7.40741E-7 L -1 0.00093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000" y="4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28000" decel="72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0 7.40741E-7 L 0 -0.20556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0278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28000" decel="72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0 -1.11111E-6 L 0 0.20394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02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25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EC76017-2AAB-490E-BEE6-01CE4C95CBD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5C74124-DC61-45D1-99B8-38745810F83C}"/>
              </a:ext>
            </a:extLst>
          </p:cNvPr>
          <p:cNvGrpSpPr/>
          <p:nvPr/>
        </p:nvGrpSpPr>
        <p:grpSpPr>
          <a:xfrm>
            <a:off x="8207828" y="1189234"/>
            <a:ext cx="3853543" cy="5668766"/>
            <a:chOff x="8207828" y="1189234"/>
            <a:chExt cx="3853543" cy="5668766"/>
          </a:xfrm>
        </p:grpSpPr>
        <p:pic>
          <p:nvPicPr>
            <p:cNvPr id="6" name="Picture 5" descr="Text&#10;&#10;Description automatically generated">
              <a:extLst>
                <a:ext uri="{FF2B5EF4-FFF2-40B4-BE49-F238E27FC236}">
                  <a16:creationId xmlns:a16="http://schemas.microsoft.com/office/drawing/2014/main" id="{E24EF8EE-680A-4B48-A0AD-0B0B06A78D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3286" l="9969" r="89823">
                          <a14:foregroundMark x1="67497" y1="45571" x2="53894" y2="90286"/>
                          <a14:foregroundMark x1="33437" y1="93643" x2="49013" y2="93286"/>
                          <a14:foregroundMark x1="49013" y1="93286" x2="50052" y2="93000"/>
                          <a14:foregroundMark x1="48806" y1="64429" x2="54206" y2="83357"/>
                          <a14:foregroundMark x1="62721" y1="62571" x2="69886" y2="78286"/>
                          <a14:foregroundMark x1="73105" y1="64000" x2="71443" y2="73786"/>
                          <a14:foregroundMark x1="51402" y1="65571" x2="55971" y2="74429"/>
                          <a14:foregroundMark x1="52025" y1="64000" x2="54413" y2="74143"/>
                          <a14:foregroundMark x1="39875" y1="73143" x2="41641" y2="80929"/>
                          <a14:foregroundMark x1="37279" y1="71714" x2="41225" y2="82071"/>
                          <a14:foregroundMark x1="26480" y1="73786" x2="28037" y2="7985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771" t="16032" r="7540" b="6190"/>
            <a:stretch/>
          </p:blipFill>
          <p:spPr>
            <a:xfrm>
              <a:off x="8207828" y="1523999"/>
              <a:ext cx="3853543" cy="5334001"/>
            </a:xfrm>
            <a:prstGeom prst="rect">
              <a:avLst/>
            </a:prstGeom>
          </p:spPr>
        </p:pic>
        <p:pic>
          <p:nvPicPr>
            <p:cNvPr id="17" name="Picture 16" descr="A picture containing text, clock, sign&#10;&#10;Description automatically generated">
              <a:extLst>
                <a:ext uri="{FF2B5EF4-FFF2-40B4-BE49-F238E27FC236}">
                  <a16:creationId xmlns:a16="http://schemas.microsoft.com/office/drawing/2014/main" id="{75464F67-66CA-40E7-B2C6-ACB6A956AF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15755" y="1189234"/>
              <a:ext cx="1237688" cy="334765"/>
            </a:xfrm>
            <a:prstGeom prst="rect">
              <a:avLst/>
            </a:prstGeom>
          </p:spPr>
        </p:pic>
      </p:grp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DB38F27D-964D-4D95-B596-B40FE2E4812B}"/>
              </a:ext>
            </a:extLst>
          </p:cNvPr>
          <p:cNvSpPr/>
          <p:nvPr/>
        </p:nvSpPr>
        <p:spPr>
          <a:xfrm>
            <a:off x="-12686730" y="1040696"/>
            <a:ext cx="11930742" cy="51589"/>
          </a:xfrm>
          <a:prstGeom prst="roundRect">
            <a:avLst>
              <a:gd name="adj" fmla="val 50000"/>
            </a:avLst>
          </a:prstGeom>
          <a:solidFill>
            <a:srgbClr val="A204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474D982-A93B-48F6-8FF6-C8C03C7A396B}"/>
              </a:ext>
            </a:extLst>
          </p:cNvPr>
          <p:cNvSpPr txBox="1"/>
          <p:nvPr/>
        </p:nvSpPr>
        <p:spPr>
          <a:xfrm>
            <a:off x="3235030" y="0"/>
            <a:ext cx="572193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>
                <a:solidFill>
                  <a:srgbClr val="A20403"/>
                </a:solidFill>
                <a:latin typeface="Calibri (Body)"/>
              </a:rPr>
              <a:t>NỘI DUNG 2</a:t>
            </a:r>
            <a:endParaRPr lang="vi-VN" sz="6000" b="1">
              <a:solidFill>
                <a:srgbClr val="A20403"/>
              </a:solidFill>
              <a:latin typeface="Calibri (Body)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B437693-5F12-4212-A8ED-69BADECBB8A8}"/>
              </a:ext>
            </a:extLst>
          </p:cNvPr>
          <p:cNvCxnSpPr/>
          <p:nvPr/>
        </p:nvCxnSpPr>
        <p:spPr>
          <a:xfrm>
            <a:off x="130628" y="507831"/>
            <a:ext cx="4062549" cy="0"/>
          </a:xfrm>
          <a:prstGeom prst="line">
            <a:avLst/>
          </a:prstGeom>
          <a:ln w="19050">
            <a:solidFill>
              <a:srgbClr val="A2040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3B6DF10-AF6C-4941-B9DD-A50BF906556A}"/>
              </a:ext>
            </a:extLst>
          </p:cNvPr>
          <p:cNvCxnSpPr>
            <a:cxnSpLocks/>
          </p:cNvCxnSpPr>
          <p:nvPr/>
        </p:nvCxnSpPr>
        <p:spPr>
          <a:xfrm>
            <a:off x="7898674" y="475731"/>
            <a:ext cx="4162697" cy="0"/>
          </a:xfrm>
          <a:prstGeom prst="line">
            <a:avLst/>
          </a:prstGeom>
          <a:ln w="19050">
            <a:solidFill>
              <a:srgbClr val="A2040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2B992618-3091-41F8-B2C4-2F6A214D2C3D}"/>
              </a:ext>
            </a:extLst>
          </p:cNvPr>
          <p:cNvSpPr/>
          <p:nvPr/>
        </p:nvSpPr>
        <p:spPr>
          <a:xfrm>
            <a:off x="13625905" y="6466764"/>
            <a:ext cx="11930742" cy="51589"/>
          </a:xfrm>
          <a:prstGeom prst="roundRect">
            <a:avLst>
              <a:gd name="adj" fmla="val 50000"/>
            </a:avLst>
          </a:prstGeom>
          <a:solidFill>
            <a:srgbClr val="A204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6E557A1-21B6-4C42-9ABC-6EA603AD7CD6}"/>
              </a:ext>
            </a:extLst>
          </p:cNvPr>
          <p:cNvSpPr txBox="1"/>
          <p:nvPr/>
        </p:nvSpPr>
        <p:spPr>
          <a:xfrm>
            <a:off x="536028" y="1523999"/>
            <a:ext cx="6873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A20403"/>
                </a:solidFill>
              </a:rPr>
              <a:t>Thuyết trình ở đây</a:t>
            </a:r>
            <a:endParaRPr lang="vi-VN" b="1">
              <a:solidFill>
                <a:srgbClr val="A2040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6121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2" presetClass="path" presetSubtype="0" accel="26000" decel="74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4.44444E-6 L 1.0513 4.44444E-6 " pathEditMode="relative" rAng="0" ptsTypes="AA">
                                      <p:cBhvr>
                                        <p:cTn id="18" dur="1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565" y="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accel="22000" decel="78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7.40741E-7 L -1.1069 -0.0037 " pathEditMode="relative" rAng="0" ptsTypes="AA">
                                      <p:cBhvr>
                                        <p:cTn id="20" dur="1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5352" y="-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/>
      <p:bldP spid="2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63BC0D7-989F-42A3-B9F5-38FC7D5DCDB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b="1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BC07CC-6EE9-4B1A-9F2F-93A13DBFFAE9}"/>
              </a:ext>
            </a:extLst>
          </p:cNvPr>
          <p:cNvSpPr txBox="1"/>
          <p:nvPr/>
        </p:nvSpPr>
        <p:spPr>
          <a:xfrm>
            <a:off x="3669012" y="2921168"/>
            <a:ext cx="485397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>
                <a:solidFill>
                  <a:srgbClr val="A20403"/>
                </a:solidFill>
              </a:rPr>
              <a:t>NỘI DUNG 3</a:t>
            </a:r>
            <a:endParaRPr lang="vi-VN" sz="6000" b="1">
              <a:solidFill>
                <a:srgbClr val="A20403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5309DD-556C-42F9-8D70-52894BE667D2}"/>
              </a:ext>
            </a:extLst>
          </p:cNvPr>
          <p:cNvSpPr/>
          <p:nvPr/>
        </p:nvSpPr>
        <p:spPr>
          <a:xfrm>
            <a:off x="2" y="6943374"/>
            <a:ext cx="12191998" cy="1413226"/>
          </a:xfrm>
          <a:prstGeom prst="rect">
            <a:avLst/>
          </a:prstGeom>
          <a:solidFill>
            <a:srgbClr val="A204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A910BBB-4942-406D-80FC-5C656E76C2FF}"/>
              </a:ext>
            </a:extLst>
          </p:cNvPr>
          <p:cNvSpPr/>
          <p:nvPr/>
        </p:nvSpPr>
        <p:spPr>
          <a:xfrm>
            <a:off x="0" y="-1444267"/>
            <a:ext cx="12191998" cy="1413226"/>
          </a:xfrm>
          <a:prstGeom prst="rect">
            <a:avLst/>
          </a:prstGeom>
          <a:solidFill>
            <a:srgbClr val="A204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9" name="Picture 8" descr="A picture containing person&#10;&#10;Description automatically generated">
            <a:extLst>
              <a:ext uri="{FF2B5EF4-FFF2-40B4-BE49-F238E27FC236}">
                <a16:creationId xmlns:a16="http://schemas.microsoft.com/office/drawing/2014/main" id="{75C144C4-7A1F-45A8-B2E3-06CAE32A241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82" b="99353" l="10000" r="90000">
                        <a14:foregroundMark x1="45926" y1="85952" x2="54444" y2="97689"/>
                        <a14:foregroundMark x1="58611" y1="75416" x2="64352" y2="92606"/>
                        <a14:foregroundMark x1="70556" y1="71719" x2="73148" y2="91959"/>
                        <a14:foregroundMark x1="38519" y1="79575" x2="38056" y2="89187"/>
                        <a14:foregroundMark x1="35370" y1="84104" x2="33519" y2="99353"/>
                        <a14:foregroundMark x1="17407" y1="99076" x2="30278" y2="94917"/>
                        <a14:foregroundMark x1="25648" y1="69871" x2="32778" y2="77449"/>
                        <a14:foregroundMark x1="18056" y1="63494" x2="18056" y2="63494"/>
                        <a14:foregroundMark x1="35000" y1="43253" x2="34722" y2="45287"/>
                        <a14:foregroundMark x1="35000" y1="47597" x2="35093" y2="51017"/>
                        <a14:foregroundMark x1="34722" y1="46211" x2="36296" y2="58410"/>
                        <a14:foregroundMark x1="37778" y1="68577" x2="42315" y2="75139"/>
                        <a14:foregroundMark x1="69074" y1="27357" x2="70000" y2="31885"/>
                        <a14:foregroundMark x1="55093" y1="13401" x2="57593" y2="13863"/>
                        <a14:foregroundMark x1="54722" y1="13309" x2="45000" y2="14140"/>
                        <a14:foregroundMark x1="45926" y1="13401" x2="50556" y2="13401"/>
                        <a14:foregroundMark x1="50185" y1="13124" x2="53426" y2="13586"/>
                      </a14:backgroundRemoval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8382"/>
          <a:stretch/>
        </p:blipFill>
        <p:spPr>
          <a:xfrm>
            <a:off x="11988799" y="4446882"/>
            <a:ext cx="1964267" cy="2411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4306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28000" decel="72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0 7.40741E-7 L 0 -0.2055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0278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28000" decel="72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0 -1.11111E-6 L 0 0.20394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0208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08333E-6 -4.07407E-6 L -0.16107 0.00301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060" y="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301</TotalTime>
  <Words>93</Words>
  <Application>Microsoft Office PowerPoint</Application>
  <PresentationFormat>Widescreen</PresentationFormat>
  <Paragraphs>36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Calibri (Body)</vt:lpstr>
      <vt:lpstr>Arial</vt:lpstr>
      <vt:lpstr>Bahnschrift Condensed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Công Nguyễn</dc:creator>
  <cp:lastModifiedBy>Vu Thanh Trung</cp:lastModifiedBy>
  <cp:revision>23</cp:revision>
  <dcterms:created xsi:type="dcterms:W3CDTF">2021-06-26T09:05:08Z</dcterms:created>
  <dcterms:modified xsi:type="dcterms:W3CDTF">2021-06-29T04:37:34Z</dcterms:modified>
</cp:coreProperties>
</file>